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4" r:id="rId8"/>
    <p:sldId id="267"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19C0E9-153B-43FA-9B75-33A603586E33}" v="44" dt="2021-03-06T18:46:15.5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7" d="100"/>
          <a:sy n="87" d="100"/>
        </p:scale>
        <p:origin x="437"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ly Smitherman" userId="b1ff456ce06274b3" providerId="LiveId" clId="{4219C0E9-153B-43FA-9B75-33A603586E33}"/>
    <pc:docChg chg="undo custSel addSld modSld">
      <pc:chgData name="Sally Smitherman" userId="b1ff456ce06274b3" providerId="LiveId" clId="{4219C0E9-153B-43FA-9B75-33A603586E33}" dt="2021-03-06T18:46:15.553" v="1816" actId="1076"/>
      <pc:docMkLst>
        <pc:docMk/>
      </pc:docMkLst>
      <pc:sldChg chg="modSp mod">
        <pc:chgData name="Sally Smitherman" userId="b1ff456ce06274b3" providerId="LiveId" clId="{4219C0E9-153B-43FA-9B75-33A603586E33}" dt="2021-03-06T18:26:52.254" v="1339" actId="113"/>
        <pc:sldMkLst>
          <pc:docMk/>
          <pc:sldMk cId="466015562" sldId="256"/>
        </pc:sldMkLst>
        <pc:spChg chg="mod">
          <ac:chgData name="Sally Smitherman" userId="b1ff456ce06274b3" providerId="LiveId" clId="{4219C0E9-153B-43FA-9B75-33A603586E33}" dt="2021-03-06T18:26:52.254" v="1339" actId="113"/>
          <ac:spMkLst>
            <pc:docMk/>
            <pc:sldMk cId="466015562" sldId="256"/>
            <ac:spMk id="2" creationId="{17EA2D11-0314-4E44-95CA-F1C2C0BCFF5C}"/>
          </ac:spMkLst>
        </pc:spChg>
      </pc:sldChg>
      <pc:sldChg chg="modSp mod">
        <pc:chgData name="Sally Smitherman" userId="b1ff456ce06274b3" providerId="LiveId" clId="{4219C0E9-153B-43FA-9B75-33A603586E33}" dt="2021-03-06T18:26:39.075" v="1337" actId="113"/>
        <pc:sldMkLst>
          <pc:docMk/>
          <pc:sldMk cId="1669602107" sldId="257"/>
        </pc:sldMkLst>
        <pc:spChg chg="mod">
          <ac:chgData name="Sally Smitherman" userId="b1ff456ce06274b3" providerId="LiveId" clId="{4219C0E9-153B-43FA-9B75-33A603586E33}" dt="2021-03-06T18:26:39.075" v="1337" actId="113"/>
          <ac:spMkLst>
            <pc:docMk/>
            <pc:sldMk cId="1669602107" sldId="257"/>
            <ac:spMk id="2" creationId="{411F20E6-7ACD-4882-ABF6-64B275F999A1}"/>
          </ac:spMkLst>
        </pc:spChg>
      </pc:sldChg>
      <pc:sldChg chg="addSp delSp modSp mod setBg">
        <pc:chgData name="Sally Smitherman" userId="b1ff456ce06274b3" providerId="LiveId" clId="{4219C0E9-153B-43FA-9B75-33A603586E33}" dt="2021-03-06T18:26:21.285" v="1335" actId="14100"/>
        <pc:sldMkLst>
          <pc:docMk/>
          <pc:sldMk cId="3261217582" sldId="258"/>
        </pc:sldMkLst>
        <pc:spChg chg="mod">
          <ac:chgData name="Sally Smitherman" userId="b1ff456ce06274b3" providerId="LiveId" clId="{4219C0E9-153B-43FA-9B75-33A603586E33}" dt="2021-03-06T18:26:09.013" v="1333" actId="14100"/>
          <ac:spMkLst>
            <pc:docMk/>
            <pc:sldMk cId="3261217582" sldId="258"/>
            <ac:spMk id="2" creationId="{15656CAF-F9FE-428F-9ABF-29FDE69D6D06}"/>
          </ac:spMkLst>
        </pc:spChg>
        <pc:spChg chg="mod ord">
          <ac:chgData name="Sally Smitherman" userId="b1ff456ce06274b3" providerId="LiveId" clId="{4219C0E9-153B-43FA-9B75-33A603586E33}" dt="2021-03-06T18:26:21.285" v="1335" actId="14100"/>
          <ac:spMkLst>
            <pc:docMk/>
            <pc:sldMk cId="3261217582" sldId="258"/>
            <ac:spMk id="3" creationId="{660CAA00-0260-432A-8097-1EC70DA7D575}"/>
          </ac:spMkLst>
        </pc:spChg>
        <pc:spChg chg="add del">
          <ac:chgData name="Sally Smitherman" userId="b1ff456ce06274b3" providerId="LiveId" clId="{4219C0E9-153B-43FA-9B75-33A603586E33}" dt="2021-03-05T17:56:28.858" v="27" actId="26606"/>
          <ac:spMkLst>
            <pc:docMk/>
            <pc:sldMk cId="3261217582" sldId="258"/>
            <ac:spMk id="75" creationId="{3BCB5F6A-9EB0-40B0-9D13-3023E9A20508}"/>
          </ac:spMkLst>
        </pc:spChg>
        <pc:spChg chg="add">
          <ac:chgData name="Sally Smitherman" userId="b1ff456ce06274b3" providerId="LiveId" clId="{4219C0E9-153B-43FA-9B75-33A603586E33}" dt="2021-03-05T18:00:51.107" v="33" actId="26606"/>
          <ac:spMkLst>
            <pc:docMk/>
            <pc:sldMk cId="3261217582" sldId="258"/>
            <ac:spMk id="77" creationId="{A65AC7D1-EAA9-48F5-B509-60A7F50BF703}"/>
          </ac:spMkLst>
        </pc:spChg>
        <pc:spChg chg="add">
          <ac:chgData name="Sally Smitherman" userId="b1ff456ce06274b3" providerId="LiveId" clId="{4219C0E9-153B-43FA-9B75-33A603586E33}" dt="2021-03-05T18:00:51.107" v="33" actId="26606"/>
          <ac:spMkLst>
            <pc:docMk/>
            <pc:sldMk cId="3261217582" sldId="258"/>
            <ac:spMk id="79" creationId="{D6320AF9-619A-4175-865B-5663E1AEF4C5}"/>
          </ac:spMkLst>
        </pc:spChg>
        <pc:spChg chg="add">
          <ac:chgData name="Sally Smitherman" userId="b1ff456ce06274b3" providerId="LiveId" clId="{4219C0E9-153B-43FA-9B75-33A603586E33}" dt="2021-03-05T18:00:51.107" v="33" actId="26606"/>
          <ac:spMkLst>
            <pc:docMk/>
            <pc:sldMk cId="3261217582" sldId="258"/>
            <ac:spMk id="85" creationId="{7E018740-5C2B-4A41-AC1A-7E68D1EC1954}"/>
          </ac:spMkLst>
        </pc:spChg>
        <pc:spChg chg="add">
          <ac:chgData name="Sally Smitherman" userId="b1ff456ce06274b3" providerId="LiveId" clId="{4219C0E9-153B-43FA-9B75-33A603586E33}" dt="2021-03-05T18:00:51.107" v="33" actId="26606"/>
          <ac:spMkLst>
            <pc:docMk/>
            <pc:sldMk cId="3261217582" sldId="258"/>
            <ac:spMk id="87" creationId="{166F75A4-C475-4941-8EE2-B80A06A2C1BB}"/>
          </ac:spMkLst>
        </pc:spChg>
        <pc:spChg chg="add">
          <ac:chgData name="Sally Smitherman" userId="b1ff456ce06274b3" providerId="LiveId" clId="{4219C0E9-153B-43FA-9B75-33A603586E33}" dt="2021-03-05T18:00:51.107" v="33" actId="26606"/>
          <ac:spMkLst>
            <pc:docMk/>
            <pc:sldMk cId="3261217582" sldId="258"/>
            <ac:spMk id="89" creationId="{A032553A-72E8-4B0D-8405-FF9771C9AF05}"/>
          </ac:spMkLst>
        </pc:spChg>
        <pc:spChg chg="add">
          <ac:chgData name="Sally Smitherman" userId="b1ff456ce06274b3" providerId="LiveId" clId="{4219C0E9-153B-43FA-9B75-33A603586E33}" dt="2021-03-05T18:00:51.107" v="33" actId="26606"/>
          <ac:spMkLst>
            <pc:docMk/>
            <pc:sldMk cId="3261217582" sldId="258"/>
            <ac:spMk id="91" creationId="{765800AC-C3B9-498E-87BC-29FAE4C76B21}"/>
          </ac:spMkLst>
        </pc:spChg>
        <pc:spChg chg="add">
          <ac:chgData name="Sally Smitherman" userId="b1ff456ce06274b3" providerId="LiveId" clId="{4219C0E9-153B-43FA-9B75-33A603586E33}" dt="2021-03-05T18:00:51.107" v="33" actId="26606"/>
          <ac:spMkLst>
            <pc:docMk/>
            <pc:sldMk cId="3261217582" sldId="258"/>
            <ac:spMk id="93" creationId="{1F9D6ACB-2FF4-49F9-978A-E0D5327FC635}"/>
          </ac:spMkLst>
        </pc:spChg>
        <pc:spChg chg="add">
          <ac:chgData name="Sally Smitherman" userId="b1ff456ce06274b3" providerId="LiveId" clId="{4219C0E9-153B-43FA-9B75-33A603586E33}" dt="2021-03-05T18:00:51.107" v="33" actId="26606"/>
          <ac:spMkLst>
            <pc:docMk/>
            <pc:sldMk cId="3261217582" sldId="258"/>
            <ac:spMk id="95" creationId="{A5EC319D-0FEA-4B95-A3EA-01E35672C95B}"/>
          </ac:spMkLst>
        </pc:spChg>
        <pc:picChg chg="add del mod">
          <ac:chgData name="Sally Smitherman" userId="b1ff456ce06274b3" providerId="LiveId" clId="{4219C0E9-153B-43FA-9B75-33A603586E33}" dt="2021-03-05T17:54:15.080" v="11"/>
          <ac:picMkLst>
            <pc:docMk/>
            <pc:sldMk cId="3261217582" sldId="258"/>
            <ac:picMk id="2052" creationId="{D43F8174-AFFA-4B5D-86B6-BCD87C9F9C1B}"/>
          </ac:picMkLst>
        </pc:picChg>
        <pc:picChg chg="add del mod">
          <ac:chgData name="Sally Smitherman" userId="b1ff456ce06274b3" providerId="LiveId" clId="{4219C0E9-153B-43FA-9B75-33A603586E33}" dt="2021-03-05T17:58:21.328" v="31" actId="478"/>
          <ac:picMkLst>
            <pc:docMk/>
            <pc:sldMk cId="3261217582" sldId="258"/>
            <ac:picMk id="2054" creationId="{D2740CFC-1E51-46CE-B3CC-54F976F225A9}"/>
          </ac:picMkLst>
        </pc:picChg>
        <pc:picChg chg="add mod">
          <ac:chgData name="Sally Smitherman" userId="b1ff456ce06274b3" providerId="LiveId" clId="{4219C0E9-153B-43FA-9B75-33A603586E33}" dt="2021-03-05T18:00:51.107" v="33" actId="26606"/>
          <ac:picMkLst>
            <pc:docMk/>
            <pc:sldMk cId="3261217582" sldId="258"/>
            <ac:picMk id="2056" creationId="{98257385-1AD7-4779-9BD5-DA6BEBEF3BEE}"/>
          </ac:picMkLst>
        </pc:picChg>
        <pc:cxnChg chg="add">
          <ac:chgData name="Sally Smitherman" userId="b1ff456ce06274b3" providerId="LiveId" clId="{4219C0E9-153B-43FA-9B75-33A603586E33}" dt="2021-03-05T18:00:51.107" v="33" actId="26606"/>
          <ac:cxnSpMkLst>
            <pc:docMk/>
            <pc:sldMk cId="3261217582" sldId="258"/>
            <ac:cxnSpMk id="81" creationId="{063B6EC6-D752-4EE7-908B-F8F19E8C7FEA}"/>
          </ac:cxnSpMkLst>
        </pc:cxnChg>
        <pc:cxnChg chg="add">
          <ac:chgData name="Sally Smitherman" userId="b1ff456ce06274b3" providerId="LiveId" clId="{4219C0E9-153B-43FA-9B75-33A603586E33}" dt="2021-03-05T18:00:51.107" v="33" actId="26606"/>
          <ac:cxnSpMkLst>
            <pc:docMk/>
            <pc:sldMk cId="3261217582" sldId="258"/>
            <ac:cxnSpMk id="83" creationId="{EFECD4E8-AD3E-4228-82A2-9461958EA94D}"/>
          </ac:cxnSpMkLst>
        </pc:cxnChg>
      </pc:sldChg>
      <pc:sldChg chg="addSp modSp mod">
        <pc:chgData name="Sally Smitherman" userId="b1ff456ce06274b3" providerId="LiveId" clId="{4219C0E9-153B-43FA-9B75-33A603586E33}" dt="2021-03-06T18:24:32.688" v="1317" actId="113"/>
        <pc:sldMkLst>
          <pc:docMk/>
          <pc:sldMk cId="4146854416" sldId="259"/>
        </pc:sldMkLst>
        <pc:spChg chg="mod">
          <ac:chgData name="Sally Smitherman" userId="b1ff456ce06274b3" providerId="LiveId" clId="{4219C0E9-153B-43FA-9B75-33A603586E33}" dt="2021-03-06T18:24:32.688" v="1317" actId="113"/>
          <ac:spMkLst>
            <pc:docMk/>
            <pc:sldMk cId="4146854416" sldId="259"/>
            <ac:spMk id="3" creationId="{341E49AA-6C19-44C6-AB0F-932314DA208A}"/>
          </ac:spMkLst>
        </pc:spChg>
        <pc:picChg chg="add mod">
          <ac:chgData name="Sally Smitherman" userId="b1ff456ce06274b3" providerId="LiveId" clId="{4219C0E9-153B-43FA-9B75-33A603586E33}" dt="2021-03-05T18:03:32.035" v="42" actId="1440"/>
          <ac:picMkLst>
            <pc:docMk/>
            <pc:sldMk cId="4146854416" sldId="259"/>
            <ac:picMk id="3074" creationId="{56DE8614-0A3D-408C-9E4D-81B4606D1B8E}"/>
          </ac:picMkLst>
        </pc:picChg>
      </pc:sldChg>
      <pc:sldChg chg="modSp mod">
        <pc:chgData name="Sally Smitherman" userId="b1ff456ce06274b3" providerId="LiveId" clId="{4219C0E9-153B-43FA-9B75-33A603586E33}" dt="2021-03-06T18:24:21.619" v="1316" actId="113"/>
        <pc:sldMkLst>
          <pc:docMk/>
          <pc:sldMk cId="1965865523" sldId="260"/>
        </pc:sldMkLst>
        <pc:spChg chg="mod">
          <ac:chgData name="Sally Smitherman" userId="b1ff456ce06274b3" providerId="LiveId" clId="{4219C0E9-153B-43FA-9B75-33A603586E33}" dt="2021-03-06T18:24:21.619" v="1316" actId="113"/>
          <ac:spMkLst>
            <pc:docMk/>
            <pc:sldMk cId="1965865523" sldId="260"/>
            <ac:spMk id="2" creationId="{CCCAA8C9-6594-4DFB-A9F1-7947EB7C2895}"/>
          </ac:spMkLst>
        </pc:spChg>
      </pc:sldChg>
      <pc:sldChg chg="modSp mod">
        <pc:chgData name="Sally Smitherman" userId="b1ff456ce06274b3" providerId="LiveId" clId="{4219C0E9-153B-43FA-9B75-33A603586E33}" dt="2021-03-06T18:24:13.893" v="1314" actId="113"/>
        <pc:sldMkLst>
          <pc:docMk/>
          <pc:sldMk cId="3251506717" sldId="261"/>
        </pc:sldMkLst>
        <pc:spChg chg="mod">
          <ac:chgData name="Sally Smitherman" userId="b1ff456ce06274b3" providerId="LiveId" clId="{4219C0E9-153B-43FA-9B75-33A603586E33}" dt="2021-03-06T18:24:13.893" v="1314" actId="113"/>
          <ac:spMkLst>
            <pc:docMk/>
            <pc:sldMk cId="3251506717" sldId="261"/>
            <ac:spMk id="2" creationId="{84483CE8-740B-4FBB-9AE1-1C7CDE69711E}"/>
          </ac:spMkLst>
        </pc:spChg>
      </pc:sldChg>
      <pc:sldChg chg="addSp modSp mod">
        <pc:chgData name="Sally Smitherman" userId="b1ff456ce06274b3" providerId="LiveId" clId="{4219C0E9-153B-43FA-9B75-33A603586E33}" dt="2021-03-06T18:24:07.637" v="1312" actId="113"/>
        <pc:sldMkLst>
          <pc:docMk/>
          <pc:sldMk cId="500991974" sldId="262"/>
        </pc:sldMkLst>
        <pc:spChg chg="mod">
          <ac:chgData name="Sally Smitherman" userId="b1ff456ce06274b3" providerId="LiveId" clId="{4219C0E9-153B-43FA-9B75-33A603586E33}" dt="2021-03-06T18:24:07.637" v="1312" actId="113"/>
          <ac:spMkLst>
            <pc:docMk/>
            <pc:sldMk cId="500991974" sldId="262"/>
            <ac:spMk id="2" creationId="{F677D285-804E-4DD1-B579-9C01D79E91D5}"/>
          </ac:spMkLst>
        </pc:spChg>
        <pc:picChg chg="add mod">
          <ac:chgData name="Sally Smitherman" userId="b1ff456ce06274b3" providerId="LiveId" clId="{4219C0E9-153B-43FA-9B75-33A603586E33}" dt="2021-03-05T17:51:50.946" v="5" actId="1076"/>
          <ac:picMkLst>
            <pc:docMk/>
            <pc:sldMk cId="500991974" sldId="262"/>
            <ac:picMk id="5122" creationId="{FB1962A0-4441-4E50-9831-63E6B090D3E5}"/>
          </ac:picMkLst>
        </pc:picChg>
      </pc:sldChg>
      <pc:sldChg chg="addSp delSp modSp mod setBg">
        <pc:chgData name="Sally Smitherman" userId="b1ff456ce06274b3" providerId="LiveId" clId="{4219C0E9-153B-43FA-9B75-33A603586E33}" dt="2021-03-06T18:46:15.553" v="1816" actId="1076"/>
        <pc:sldMkLst>
          <pc:docMk/>
          <pc:sldMk cId="4287081138" sldId="263"/>
        </pc:sldMkLst>
        <pc:spChg chg="mod">
          <ac:chgData name="Sally Smitherman" userId="b1ff456ce06274b3" providerId="LiveId" clId="{4219C0E9-153B-43FA-9B75-33A603586E33}" dt="2021-03-06T18:24:00.201" v="1310" actId="113"/>
          <ac:spMkLst>
            <pc:docMk/>
            <pc:sldMk cId="4287081138" sldId="263"/>
            <ac:spMk id="2" creationId="{9E5104FA-E1C3-4101-B40A-59AA7F687AC4}"/>
          </ac:spMkLst>
        </pc:spChg>
        <pc:spChg chg="mod ord">
          <ac:chgData name="Sally Smitherman" userId="b1ff456ce06274b3" providerId="LiveId" clId="{4219C0E9-153B-43FA-9B75-33A603586E33}" dt="2021-03-06T18:45:59.209" v="1813" actId="1076"/>
          <ac:spMkLst>
            <pc:docMk/>
            <pc:sldMk cId="4287081138" sldId="263"/>
            <ac:spMk id="3" creationId="{645CC915-2BC1-4637-9ECA-EA59069B0EE1}"/>
          </ac:spMkLst>
        </pc:spChg>
        <pc:spChg chg="add del">
          <ac:chgData name="Sally Smitherman" userId="b1ff456ce06274b3" providerId="LiveId" clId="{4219C0E9-153B-43FA-9B75-33A603586E33}" dt="2021-03-05T18:11:26.058" v="51" actId="26606"/>
          <ac:spMkLst>
            <pc:docMk/>
            <pc:sldMk cId="4287081138" sldId="263"/>
            <ac:spMk id="71" creationId="{9F4444CE-BC8D-4D61-B303-4C05614E62AB}"/>
          </ac:spMkLst>
        </pc:spChg>
        <pc:spChg chg="add del">
          <ac:chgData name="Sally Smitherman" userId="b1ff456ce06274b3" providerId="LiveId" clId="{4219C0E9-153B-43FA-9B75-33A603586E33}" dt="2021-03-05T18:11:26.058" v="51" actId="26606"/>
          <ac:spMkLst>
            <pc:docMk/>
            <pc:sldMk cId="4287081138" sldId="263"/>
            <ac:spMk id="73" creationId="{62423CA5-E2E1-4789-B759-9906C1C94063}"/>
          </ac:spMkLst>
        </pc:spChg>
        <pc:spChg chg="add del">
          <ac:chgData name="Sally Smitherman" userId="b1ff456ce06274b3" providerId="LiveId" clId="{4219C0E9-153B-43FA-9B75-33A603586E33}" dt="2021-03-05T18:11:26.058" v="51" actId="26606"/>
          <ac:spMkLst>
            <pc:docMk/>
            <pc:sldMk cId="4287081138" sldId="263"/>
            <ac:spMk id="75" creationId="{73772B81-181F-48B7-8826-4D9686D15DF5}"/>
          </ac:spMkLst>
        </pc:spChg>
        <pc:spChg chg="add del">
          <ac:chgData name="Sally Smitherman" userId="b1ff456ce06274b3" providerId="LiveId" clId="{4219C0E9-153B-43FA-9B75-33A603586E33}" dt="2021-03-05T18:11:26.058" v="51" actId="26606"/>
          <ac:spMkLst>
            <pc:docMk/>
            <pc:sldMk cId="4287081138" sldId="263"/>
            <ac:spMk id="77" creationId="{B2205F6E-03C6-4E92-877C-E2482F6599AA}"/>
          </ac:spMkLst>
        </pc:spChg>
        <pc:picChg chg="add del mod">
          <ac:chgData name="Sally Smitherman" userId="b1ff456ce06274b3" providerId="LiveId" clId="{4219C0E9-153B-43FA-9B75-33A603586E33}" dt="2021-03-06T18:35:23.447" v="1792" actId="21"/>
          <ac:picMkLst>
            <pc:docMk/>
            <pc:sldMk cId="4287081138" sldId="263"/>
            <ac:picMk id="6146" creationId="{0E4619E9-E56C-4867-8141-FB0F8A5F1689}"/>
          </ac:picMkLst>
        </pc:picChg>
        <pc:picChg chg="add mod">
          <ac:chgData name="Sally Smitherman" userId="b1ff456ce06274b3" providerId="LiveId" clId="{4219C0E9-153B-43FA-9B75-33A603586E33}" dt="2021-03-06T18:46:12.808" v="1815" actId="166"/>
          <ac:picMkLst>
            <pc:docMk/>
            <pc:sldMk cId="4287081138" sldId="263"/>
            <ac:picMk id="6148" creationId="{ADBC6D4C-1021-4586-BD71-273F74594407}"/>
          </ac:picMkLst>
        </pc:picChg>
        <pc:picChg chg="add mod">
          <ac:chgData name="Sally Smitherman" userId="b1ff456ce06274b3" providerId="LiveId" clId="{4219C0E9-153B-43FA-9B75-33A603586E33}" dt="2021-03-06T18:40:13.487" v="1804" actId="1076"/>
          <ac:picMkLst>
            <pc:docMk/>
            <pc:sldMk cId="4287081138" sldId="263"/>
            <ac:picMk id="6150" creationId="{5718F645-D837-4168-B9E5-3549BBF99644}"/>
          </ac:picMkLst>
        </pc:picChg>
        <pc:picChg chg="add mod">
          <ac:chgData name="Sally Smitherman" userId="b1ff456ce06274b3" providerId="LiveId" clId="{4219C0E9-153B-43FA-9B75-33A603586E33}" dt="2021-03-06T18:46:15.553" v="1816" actId="1076"/>
          <ac:picMkLst>
            <pc:docMk/>
            <pc:sldMk cId="4287081138" sldId="263"/>
            <ac:picMk id="6152" creationId="{D37BBBEB-B8DF-43B5-B322-D0327C1BDCAD}"/>
          </ac:picMkLst>
        </pc:picChg>
      </pc:sldChg>
      <pc:sldChg chg="addSp modSp new mod">
        <pc:chgData name="Sally Smitherman" userId="b1ff456ce06274b3" providerId="LiveId" clId="{4219C0E9-153B-43FA-9B75-33A603586E33}" dt="2021-03-06T18:35:41.123" v="1796" actId="1076"/>
        <pc:sldMkLst>
          <pc:docMk/>
          <pc:sldMk cId="3663619280" sldId="264"/>
        </pc:sldMkLst>
        <pc:spChg chg="mod">
          <ac:chgData name="Sally Smitherman" userId="b1ff456ce06274b3" providerId="LiveId" clId="{4219C0E9-153B-43FA-9B75-33A603586E33}" dt="2021-03-06T18:23:49.737" v="1308" actId="113"/>
          <ac:spMkLst>
            <pc:docMk/>
            <pc:sldMk cId="3663619280" sldId="264"/>
            <ac:spMk id="2" creationId="{5D36B996-C1B2-4502-863E-54405A02A419}"/>
          </ac:spMkLst>
        </pc:spChg>
        <pc:spChg chg="mod">
          <ac:chgData name="Sally Smitherman" userId="b1ff456ce06274b3" providerId="LiveId" clId="{4219C0E9-153B-43FA-9B75-33A603586E33}" dt="2021-03-06T18:10:26.536" v="479" actId="255"/>
          <ac:spMkLst>
            <pc:docMk/>
            <pc:sldMk cId="3663619280" sldId="264"/>
            <ac:spMk id="3" creationId="{5F7B9635-747F-470B-BF33-4F52AE085882}"/>
          </ac:spMkLst>
        </pc:spChg>
        <pc:picChg chg="add mod">
          <ac:chgData name="Sally Smitherman" userId="b1ff456ce06274b3" providerId="LiveId" clId="{4219C0E9-153B-43FA-9B75-33A603586E33}" dt="2021-03-06T18:35:41.123" v="1796" actId="1076"/>
          <ac:picMkLst>
            <pc:docMk/>
            <pc:sldMk cId="3663619280" sldId="264"/>
            <ac:picMk id="4" creationId="{0A2EA380-3E6B-4232-BD8A-82A47D343EEA}"/>
          </ac:picMkLst>
        </pc:picChg>
      </pc:sldChg>
      <pc:sldChg chg="modSp new mod">
        <pc:chgData name="Sally Smitherman" userId="b1ff456ce06274b3" providerId="LiveId" clId="{4219C0E9-153B-43FA-9B75-33A603586E33}" dt="2021-03-06T18:27:11.216" v="1342" actId="14100"/>
        <pc:sldMkLst>
          <pc:docMk/>
          <pc:sldMk cId="2816882295" sldId="265"/>
        </pc:sldMkLst>
        <pc:spChg chg="mod">
          <ac:chgData name="Sally Smitherman" userId="b1ff456ce06274b3" providerId="LiveId" clId="{4219C0E9-153B-43FA-9B75-33A603586E33}" dt="2021-03-06T18:27:11.216" v="1342" actId="14100"/>
          <ac:spMkLst>
            <pc:docMk/>
            <pc:sldMk cId="2816882295" sldId="265"/>
            <ac:spMk id="2" creationId="{DC85258B-A8E5-417E-BDF3-281BF7B2587A}"/>
          </ac:spMkLst>
        </pc:spChg>
      </pc:sldChg>
      <pc:sldChg chg="modSp new mod">
        <pc:chgData name="Sally Smitherman" userId="b1ff456ce06274b3" providerId="LiveId" clId="{4219C0E9-153B-43FA-9B75-33A603586E33}" dt="2021-03-06T18:34:52.955" v="1790" actId="207"/>
        <pc:sldMkLst>
          <pc:docMk/>
          <pc:sldMk cId="1699027975" sldId="266"/>
        </pc:sldMkLst>
        <pc:spChg chg="mod">
          <ac:chgData name="Sally Smitherman" userId="b1ff456ce06274b3" providerId="LiveId" clId="{4219C0E9-153B-43FA-9B75-33A603586E33}" dt="2021-03-06T18:34:11.599" v="1786" actId="113"/>
          <ac:spMkLst>
            <pc:docMk/>
            <pc:sldMk cId="1699027975" sldId="266"/>
            <ac:spMk id="2" creationId="{7A0A8DBB-37A0-4923-A7DB-FB700D739D23}"/>
          </ac:spMkLst>
        </pc:spChg>
        <pc:spChg chg="mod">
          <ac:chgData name="Sally Smitherman" userId="b1ff456ce06274b3" providerId="LiveId" clId="{4219C0E9-153B-43FA-9B75-33A603586E33}" dt="2021-03-06T18:34:52.955" v="1790" actId="207"/>
          <ac:spMkLst>
            <pc:docMk/>
            <pc:sldMk cId="1699027975" sldId="266"/>
            <ac:spMk id="3" creationId="{23BA4122-D355-4240-83A8-B19B7F11CC88}"/>
          </ac:spMkLst>
        </pc:spChg>
      </pc:sldChg>
      <pc:sldChg chg="modSp new mod">
        <pc:chgData name="Sally Smitherman" userId="b1ff456ce06274b3" providerId="LiveId" clId="{4219C0E9-153B-43FA-9B75-33A603586E33}" dt="2021-03-06T18:31:16.845" v="1777" actId="403"/>
        <pc:sldMkLst>
          <pc:docMk/>
          <pc:sldMk cId="2439640159" sldId="267"/>
        </pc:sldMkLst>
        <pc:spChg chg="mod">
          <ac:chgData name="Sally Smitherman" userId="b1ff456ce06274b3" providerId="LiveId" clId="{4219C0E9-153B-43FA-9B75-33A603586E33}" dt="2021-03-06T18:27:52.620" v="1357" actId="14100"/>
          <ac:spMkLst>
            <pc:docMk/>
            <pc:sldMk cId="2439640159" sldId="267"/>
            <ac:spMk id="2" creationId="{A91D5B65-A267-49B8-BDE9-9AA04ED9E1D2}"/>
          </ac:spMkLst>
        </pc:spChg>
        <pc:spChg chg="mod">
          <ac:chgData name="Sally Smitherman" userId="b1ff456ce06274b3" providerId="LiveId" clId="{4219C0E9-153B-43FA-9B75-33A603586E33}" dt="2021-03-06T18:31:16.845" v="1777" actId="403"/>
          <ac:spMkLst>
            <pc:docMk/>
            <pc:sldMk cId="2439640159" sldId="267"/>
            <ac:spMk id="3" creationId="{3A815FAB-C9C7-4009-B25C-6067EEC9B90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35735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2314777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08756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20857209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02557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3384557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491164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1310772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4004337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85E8B0-CEA2-40BC-8AFF-F95AD939B544}" type="datetimeFigureOut">
              <a:rPr lang="en-GB" smtClean="0"/>
              <a:t>17/03/2021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1776600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85E8B0-CEA2-40BC-8AFF-F95AD939B544}" type="datetimeFigureOut">
              <a:rPr lang="en-GB" smtClean="0"/>
              <a:t>17/03/2021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1496043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85E8B0-CEA2-40BC-8AFF-F95AD939B544}" type="datetimeFigureOut">
              <a:rPr lang="en-GB" smtClean="0"/>
              <a:t>17/03/2021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2614417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85E8B0-CEA2-40BC-8AFF-F95AD939B544}" type="datetimeFigureOut">
              <a:rPr lang="en-GB" smtClean="0"/>
              <a:t>17/03/2021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881691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5E8B0-CEA2-40BC-8AFF-F95AD939B544}" type="datetimeFigureOut">
              <a:rPr lang="en-GB" smtClean="0"/>
              <a:t>17/03/2021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2284995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85E8B0-CEA2-40BC-8AFF-F95AD939B544}" type="datetimeFigureOut">
              <a:rPr lang="en-GB" smtClean="0"/>
              <a:t>17/03/2021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597350-C1D2-492D-8AA0-12D9D6353844}" type="slidenum">
              <a:rPr lang="en-GB" smtClean="0"/>
              <a:t>‹#›</a:t>
            </a:fld>
            <a:endParaRPr lang="en-GB"/>
          </a:p>
        </p:txBody>
      </p:sp>
    </p:spTree>
    <p:extLst>
      <p:ext uri="{BB962C8B-B14F-4D97-AF65-F5344CB8AC3E}">
        <p14:creationId xmlns:p14="http://schemas.microsoft.com/office/powerpoint/2010/main" val="515474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597350-C1D2-492D-8AA0-12D9D6353844}" type="slidenum">
              <a:rPr lang="en-GB" smtClean="0"/>
              <a:t>‹#›</a:t>
            </a:fld>
            <a:endParaRPr lang="en-GB"/>
          </a:p>
        </p:txBody>
      </p:sp>
      <p:sp>
        <p:nvSpPr>
          <p:cNvPr id="5" name="Date Placeholder 4"/>
          <p:cNvSpPr>
            <a:spLocks noGrp="1"/>
          </p:cNvSpPr>
          <p:nvPr>
            <p:ph type="dt" sz="half" idx="10"/>
          </p:nvPr>
        </p:nvSpPr>
        <p:spPr/>
        <p:txBody>
          <a:bodyPr/>
          <a:lstStyle/>
          <a:p>
            <a:fld id="{DC85E8B0-CEA2-40BC-8AFF-F95AD939B544}" type="datetimeFigureOut">
              <a:rPr lang="en-GB" smtClean="0"/>
              <a:t>17/03/2021</a:t>
            </a:fld>
            <a:endParaRPr lang="en-GB"/>
          </a:p>
        </p:txBody>
      </p:sp>
    </p:spTree>
    <p:extLst>
      <p:ext uri="{BB962C8B-B14F-4D97-AF65-F5344CB8AC3E}">
        <p14:creationId xmlns:p14="http://schemas.microsoft.com/office/powerpoint/2010/main" val="1140127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C85E8B0-CEA2-40BC-8AFF-F95AD939B544}" type="datetimeFigureOut">
              <a:rPr lang="en-GB" smtClean="0"/>
              <a:t>17/03/2021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C597350-C1D2-492D-8AA0-12D9D6353844}" type="slidenum">
              <a:rPr lang="en-GB" smtClean="0"/>
              <a:t>‹#›</a:t>
            </a:fld>
            <a:endParaRPr lang="en-GB"/>
          </a:p>
        </p:txBody>
      </p:sp>
    </p:spTree>
    <p:extLst>
      <p:ext uri="{BB962C8B-B14F-4D97-AF65-F5344CB8AC3E}">
        <p14:creationId xmlns:p14="http://schemas.microsoft.com/office/powerpoint/2010/main" val="199841708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A2D11-0314-4E44-95CA-F1C2C0BCFF5C}"/>
              </a:ext>
            </a:extLst>
          </p:cNvPr>
          <p:cNvSpPr>
            <a:spLocks noGrp="1"/>
          </p:cNvSpPr>
          <p:nvPr>
            <p:ph type="ctrTitle"/>
          </p:nvPr>
        </p:nvSpPr>
        <p:spPr/>
        <p:txBody>
          <a:bodyPr/>
          <a:lstStyle/>
          <a:p>
            <a:r>
              <a:rPr lang="en-GB" b="1" dirty="0">
                <a:solidFill>
                  <a:srgbClr val="0070C0"/>
                </a:solidFill>
              </a:rPr>
              <a:t>Parent </a:t>
            </a:r>
            <a:r>
              <a:rPr lang="en-GB" b="1" dirty="0" smtClean="0">
                <a:solidFill>
                  <a:srgbClr val="0070C0"/>
                </a:solidFill>
              </a:rPr>
              <a:t>Engagement</a:t>
            </a:r>
            <a:r>
              <a:rPr lang="en-GB" b="1" dirty="0" smtClean="0">
                <a:solidFill>
                  <a:srgbClr val="0070C0"/>
                </a:solidFill>
              </a:rPr>
              <a:t> </a:t>
            </a:r>
            <a:r>
              <a:rPr lang="en-GB" b="1" dirty="0">
                <a:solidFill>
                  <a:srgbClr val="0070C0"/>
                </a:solidFill>
              </a:rPr>
              <a:t>on </a:t>
            </a:r>
            <a:r>
              <a:rPr lang="en-GB" b="1" dirty="0" smtClean="0">
                <a:solidFill>
                  <a:srgbClr val="0070C0"/>
                </a:solidFill>
              </a:rPr>
              <a:t>Relationships, Sex and Health </a:t>
            </a:r>
            <a:r>
              <a:rPr lang="en-GB" b="1" dirty="0">
                <a:solidFill>
                  <a:srgbClr val="0070C0"/>
                </a:solidFill>
              </a:rPr>
              <a:t>Education</a:t>
            </a:r>
          </a:p>
        </p:txBody>
      </p:sp>
      <p:pic>
        <p:nvPicPr>
          <p:cNvPr id="1026" name="Picture 2" descr="Safeguarding children course in Lincolnshire and UK.">
            <a:extLst>
              <a:ext uri="{FF2B5EF4-FFF2-40B4-BE49-F238E27FC236}">
                <a16:creationId xmlns:a16="http://schemas.microsoft.com/office/drawing/2014/main" id="{8F0B03A3-F602-4E9D-89D7-A47DF8DAE97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465" y="4219375"/>
            <a:ext cx="2576793" cy="2443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015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F20E6-7ACD-4882-ABF6-64B275F999A1}"/>
              </a:ext>
            </a:extLst>
          </p:cNvPr>
          <p:cNvSpPr>
            <a:spLocks noGrp="1"/>
          </p:cNvSpPr>
          <p:nvPr>
            <p:ph type="title"/>
          </p:nvPr>
        </p:nvSpPr>
        <p:spPr/>
        <p:txBody>
          <a:bodyPr/>
          <a:lstStyle/>
          <a:p>
            <a:r>
              <a:rPr lang="en-GB" b="1" dirty="0">
                <a:solidFill>
                  <a:srgbClr val="0070C0"/>
                </a:solidFill>
              </a:rPr>
              <a:t>Why is the curriculum changing?</a:t>
            </a:r>
          </a:p>
        </p:txBody>
      </p:sp>
      <p:sp>
        <p:nvSpPr>
          <p:cNvPr id="3" name="Content Placeholder 2">
            <a:extLst>
              <a:ext uri="{FF2B5EF4-FFF2-40B4-BE49-F238E27FC236}">
                <a16:creationId xmlns:a16="http://schemas.microsoft.com/office/drawing/2014/main" id="{50359987-05C2-41D2-8DB9-AC7ABF46A938}"/>
              </a:ext>
            </a:extLst>
          </p:cNvPr>
          <p:cNvSpPr>
            <a:spLocks noGrp="1"/>
          </p:cNvSpPr>
          <p:nvPr>
            <p:ph idx="1"/>
          </p:nvPr>
        </p:nvSpPr>
        <p:spPr/>
        <p:txBody>
          <a:bodyPr/>
          <a:lstStyle/>
          <a:p>
            <a:r>
              <a:rPr lang="en-GB" dirty="0"/>
              <a:t>We want all children to grow up healthy, happy, safe and able to manage the challenges and opportunities of modern Britain. That is why, from </a:t>
            </a:r>
            <a:r>
              <a:rPr lang="en-GB" dirty="0" smtClean="0"/>
              <a:t>April</a:t>
            </a:r>
            <a:r>
              <a:rPr lang="en-GB" dirty="0" smtClean="0"/>
              <a:t> </a:t>
            </a:r>
            <a:r>
              <a:rPr lang="en-GB" dirty="0"/>
              <a:t>2021, all primary age children will be taught </a:t>
            </a:r>
            <a:r>
              <a:rPr lang="en-GB" dirty="0" smtClean="0"/>
              <a:t>Relationships</a:t>
            </a:r>
            <a:r>
              <a:rPr lang="en-GB" dirty="0"/>
              <a:t> </a:t>
            </a:r>
            <a:r>
              <a:rPr lang="en-GB" dirty="0" smtClean="0"/>
              <a:t>and Health </a:t>
            </a:r>
            <a:r>
              <a:rPr lang="en-GB" dirty="0"/>
              <a:t>Education as a statutory part of the school curriculum.</a:t>
            </a:r>
          </a:p>
          <a:p>
            <a:endParaRPr lang="en-GB" dirty="0"/>
          </a:p>
          <a:p>
            <a:r>
              <a:rPr lang="en-GB" dirty="0">
                <a:solidFill>
                  <a:schemeClr val="bg2">
                    <a:lumMod val="25000"/>
                  </a:schemeClr>
                </a:solidFill>
              </a:rPr>
              <a:t>The learning units are designed to equip your child </a:t>
            </a:r>
            <a:r>
              <a:rPr lang="en-GB" dirty="0" smtClean="0">
                <a:solidFill>
                  <a:schemeClr val="bg2">
                    <a:lumMod val="25000"/>
                  </a:schemeClr>
                </a:solidFill>
              </a:rPr>
              <a:t>with the knowledge and skills </a:t>
            </a:r>
            <a:r>
              <a:rPr lang="en-GB" dirty="0">
                <a:solidFill>
                  <a:schemeClr val="bg2">
                    <a:lumMod val="25000"/>
                  </a:schemeClr>
                </a:solidFill>
              </a:rPr>
              <a:t>to make informed decisions about their wellbeing, health and relationships, as well as preparing them for a successful adult life. Y</a:t>
            </a:r>
            <a:r>
              <a:rPr lang="en-GB" dirty="0" smtClean="0">
                <a:solidFill>
                  <a:schemeClr val="bg2">
                    <a:lumMod val="25000"/>
                  </a:schemeClr>
                </a:solidFill>
              </a:rPr>
              <a:t>oung people live in a rapidly changing world so the new statutory curriculum content is relevant to the  </a:t>
            </a:r>
            <a:r>
              <a:rPr lang="en-GB" dirty="0">
                <a:solidFill>
                  <a:schemeClr val="bg2">
                    <a:lumMod val="25000"/>
                  </a:schemeClr>
                </a:solidFill>
              </a:rPr>
              <a:t>21</a:t>
            </a:r>
            <a:r>
              <a:rPr lang="en-GB" baseline="30000" dirty="0">
                <a:solidFill>
                  <a:schemeClr val="bg2">
                    <a:lumMod val="25000"/>
                  </a:schemeClr>
                </a:solidFill>
              </a:rPr>
              <a:t>st</a:t>
            </a:r>
            <a:r>
              <a:rPr lang="en-GB" dirty="0">
                <a:solidFill>
                  <a:schemeClr val="bg2">
                    <a:lumMod val="25000"/>
                  </a:schemeClr>
                </a:solidFill>
              </a:rPr>
              <a:t> </a:t>
            </a:r>
            <a:r>
              <a:rPr lang="en-GB" dirty="0" smtClean="0">
                <a:solidFill>
                  <a:schemeClr val="bg2">
                    <a:lumMod val="25000"/>
                  </a:schemeClr>
                </a:solidFill>
              </a:rPr>
              <a:t>century</a:t>
            </a:r>
            <a:r>
              <a:rPr lang="en-GB" dirty="0">
                <a:solidFill>
                  <a:schemeClr val="bg2">
                    <a:lumMod val="25000"/>
                  </a:schemeClr>
                </a:solidFill>
              </a:rPr>
              <a:t>.</a:t>
            </a:r>
          </a:p>
        </p:txBody>
      </p:sp>
      <p:pic>
        <p:nvPicPr>
          <p:cNvPr id="4" name="Picture 2" descr="DFE says RSE and Health education should complement Citizenship |  Association for Citizenship Teaching">
            <a:extLst>
              <a:ext uri="{FF2B5EF4-FFF2-40B4-BE49-F238E27FC236}">
                <a16:creationId xmlns:a16="http://schemas.microsoft.com/office/drawing/2014/main" id="{72DAB150-B1B4-4EF6-A682-8DCB7AC1643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81187">
            <a:off x="9513836" y="3291838"/>
            <a:ext cx="2133834" cy="2963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9602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7" name="Rectangle 76">
            <a:extLst>
              <a:ext uri="{FF2B5EF4-FFF2-40B4-BE49-F238E27FC236}">
                <a16:creationId xmlns:a16="http://schemas.microsoft.com/office/drawing/2014/main" id="{A65AC7D1-EAA9-48F5-B509-60A7F50BF7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9" name="Rectangle 78">
            <a:extLst>
              <a:ext uri="{FF2B5EF4-FFF2-40B4-BE49-F238E27FC236}">
                <a16:creationId xmlns:a16="http://schemas.microsoft.com/office/drawing/2014/main" id="{D6320AF9-619A-4175-865B-5663E1AEF4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063B6EC6-D752-4EE7-908B-F8F19E8C7FE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83" name="Straight Connector 82">
            <a:extLst>
              <a:ext uri="{FF2B5EF4-FFF2-40B4-BE49-F238E27FC236}">
                <a16:creationId xmlns:a16="http://schemas.microsoft.com/office/drawing/2014/main" id="{EFECD4E8-AD3E-4228-82A2-9461958EA94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85"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7"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9" name="Isosceles Triangle 88">
            <a:extLst>
              <a:ext uri="{FF2B5EF4-FFF2-40B4-BE49-F238E27FC236}">
                <a16:creationId xmlns:a16="http://schemas.microsoft.com/office/drawing/2014/main" id="{A032553A-72E8-4B0D-8405-FF9771C9AF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91"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3" name="Isosceles Triangle 92">
            <a:extLst>
              <a:ext uri="{FF2B5EF4-FFF2-40B4-BE49-F238E27FC236}">
                <a16:creationId xmlns:a16="http://schemas.microsoft.com/office/drawing/2014/main" id="{1F9D6ACB-2FF4-49F9-978A-E0D5327FC63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5" name="Freeform: Shape 94">
            <a:extLst>
              <a:ext uri="{FF2B5EF4-FFF2-40B4-BE49-F238E27FC236}">
                <a16:creationId xmlns:a16="http://schemas.microsoft.com/office/drawing/2014/main" id="{A5EC319D-0FEA-4B95-A3EA-01E35672C9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5656CAF-F9FE-428F-9ABF-29FDE69D6D06}"/>
              </a:ext>
            </a:extLst>
          </p:cNvPr>
          <p:cNvSpPr>
            <a:spLocks noGrp="1"/>
          </p:cNvSpPr>
          <p:nvPr>
            <p:ph type="title"/>
          </p:nvPr>
        </p:nvSpPr>
        <p:spPr>
          <a:xfrm>
            <a:off x="6526519" y="59083"/>
            <a:ext cx="5445966" cy="1042886"/>
          </a:xfrm>
        </p:spPr>
        <p:txBody>
          <a:bodyPr anchor="ctr">
            <a:normAutofit fontScale="90000"/>
          </a:bodyPr>
          <a:lstStyle/>
          <a:p>
            <a:r>
              <a:rPr lang="en-GB" dirty="0">
                <a:solidFill>
                  <a:srgbClr val="FFFFFF"/>
                </a:solidFill>
              </a:rPr>
              <a:t>What does the new statutory guidance cover?</a:t>
            </a:r>
          </a:p>
        </p:txBody>
      </p:sp>
      <p:pic>
        <p:nvPicPr>
          <p:cNvPr id="2056" name="Picture 8" descr="New Relationships &amp; Sex Education Policy | Gillibrand Primary School">
            <a:extLst>
              <a:ext uri="{FF2B5EF4-FFF2-40B4-BE49-F238E27FC236}">
                <a16:creationId xmlns:a16="http://schemas.microsoft.com/office/drawing/2014/main" id="{98257385-1AD7-4779-9BD5-DA6BEBEF3BE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7251" y="1929765"/>
            <a:ext cx="3856774" cy="308736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660CAA00-0260-432A-8097-1EC70DA7D575}"/>
              </a:ext>
            </a:extLst>
          </p:cNvPr>
          <p:cNvSpPr>
            <a:spLocks noGrp="1"/>
          </p:cNvSpPr>
          <p:nvPr>
            <p:ph idx="1"/>
          </p:nvPr>
        </p:nvSpPr>
        <p:spPr>
          <a:xfrm>
            <a:off x="6915929" y="1161052"/>
            <a:ext cx="4863925" cy="4879037"/>
          </a:xfrm>
        </p:spPr>
        <p:txBody>
          <a:bodyPr anchor="t">
            <a:noAutofit/>
          </a:bodyPr>
          <a:lstStyle/>
          <a:p>
            <a:pPr>
              <a:lnSpc>
                <a:spcPct val="90000"/>
              </a:lnSpc>
            </a:pPr>
            <a:r>
              <a:rPr lang="en-GB" b="1" dirty="0">
                <a:solidFill>
                  <a:srgbClr val="0070C0"/>
                </a:solidFill>
              </a:rPr>
              <a:t>Relationships Education</a:t>
            </a:r>
          </a:p>
          <a:p>
            <a:pPr marL="0" indent="0">
              <a:lnSpc>
                <a:spcPct val="90000"/>
              </a:lnSpc>
              <a:buNone/>
            </a:pPr>
            <a:r>
              <a:rPr lang="en-GB" dirty="0">
                <a:solidFill>
                  <a:srgbClr val="0070C0"/>
                </a:solidFill>
              </a:rPr>
              <a:t>The focus of Relationships Education is on teaching the fundamental building blocks and characteristics, with particular reference to friendships, family relationships and relationships with other children and with adults. Department for Education guidance requires us to teach objectives under the following topics:</a:t>
            </a:r>
          </a:p>
          <a:p>
            <a:pPr>
              <a:lnSpc>
                <a:spcPct val="90000"/>
              </a:lnSpc>
              <a:buFont typeface="Wingdings" panose="05000000000000000000" pitchFamily="2" charset="2"/>
              <a:buChar char="v"/>
            </a:pPr>
            <a:r>
              <a:rPr lang="en-GB" dirty="0">
                <a:solidFill>
                  <a:srgbClr val="0070C0"/>
                </a:solidFill>
              </a:rPr>
              <a:t>Families and people who care for me</a:t>
            </a:r>
          </a:p>
          <a:p>
            <a:pPr>
              <a:lnSpc>
                <a:spcPct val="90000"/>
              </a:lnSpc>
              <a:buFont typeface="Wingdings" panose="05000000000000000000" pitchFamily="2" charset="2"/>
              <a:buChar char="v"/>
            </a:pPr>
            <a:r>
              <a:rPr lang="en-GB" dirty="0">
                <a:solidFill>
                  <a:srgbClr val="0070C0"/>
                </a:solidFill>
              </a:rPr>
              <a:t>Caring Friendships</a:t>
            </a:r>
          </a:p>
          <a:p>
            <a:pPr>
              <a:lnSpc>
                <a:spcPct val="90000"/>
              </a:lnSpc>
              <a:buFont typeface="Wingdings" panose="05000000000000000000" pitchFamily="2" charset="2"/>
              <a:buChar char="v"/>
            </a:pPr>
            <a:r>
              <a:rPr lang="en-GB" dirty="0">
                <a:solidFill>
                  <a:srgbClr val="0070C0"/>
                </a:solidFill>
              </a:rPr>
              <a:t>Respectful Relationships</a:t>
            </a:r>
          </a:p>
          <a:p>
            <a:pPr>
              <a:lnSpc>
                <a:spcPct val="90000"/>
              </a:lnSpc>
              <a:buFont typeface="Wingdings" panose="05000000000000000000" pitchFamily="2" charset="2"/>
              <a:buChar char="v"/>
            </a:pPr>
            <a:r>
              <a:rPr lang="en-GB" dirty="0">
                <a:solidFill>
                  <a:srgbClr val="0070C0"/>
                </a:solidFill>
              </a:rPr>
              <a:t>Online Relationships</a:t>
            </a:r>
          </a:p>
          <a:p>
            <a:pPr>
              <a:lnSpc>
                <a:spcPct val="90000"/>
              </a:lnSpc>
              <a:buFont typeface="Wingdings" panose="05000000000000000000" pitchFamily="2" charset="2"/>
              <a:buChar char="v"/>
            </a:pPr>
            <a:r>
              <a:rPr lang="en-GB" dirty="0">
                <a:solidFill>
                  <a:srgbClr val="0070C0"/>
                </a:solidFill>
              </a:rPr>
              <a:t>Being Safe</a:t>
            </a:r>
          </a:p>
          <a:p>
            <a:pPr>
              <a:lnSpc>
                <a:spcPct val="90000"/>
              </a:lnSpc>
              <a:buFont typeface="Wingdings" panose="05000000000000000000" pitchFamily="2" charset="2"/>
              <a:buChar char="Ø"/>
            </a:pPr>
            <a:r>
              <a:rPr lang="en-GB" b="1" dirty="0">
                <a:solidFill>
                  <a:srgbClr val="FFFFFF"/>
                </a:solidFill>
              </a:rPr>
              <a:t>You cannot withdraw your child from Relationships Education because it is now a legal requirement: it is important that all children receive this content.</a:t>
            </a:r>
          </a:p>
        </p:txBody>
      </p:sp>
    </p:spTree>
    <p:extLst>
      <p:ext uri="{BB962C8B-B14F-4D97-AF65-F5344CB8AC3E}">
        <p14:creationId xmlns:p14="http://schemas.microsoft.com/office/powerpoint/2010/main" val="3261217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1E49AA-6C19-44C6-AB0F-932314DA208A}"/>
              </a:ext>
            </a:extLst>
          </p:cNvPr>
          <p:cNvSpPr>
            <a:spLocks noGrp="1"/>
          </p:cNvSpPr>
          <p:nvPr>
            <p:ph idx="1"/>
          </p:nvPr>
        </p:nvSpPr>
        <p:spPr>
          <a:xfrm>
            <a:off x="548380" y="535171"/>
            <a:ext cx="8596668" cy="5787657"/>
          </a:xfrm>
        </p:spPr>
        <p:txBody>
          <a:bodyPr>
            <a:normAutofit/>
          </a:bodyPr>
          <a:lstStyle/>
          <a:p>
            <a:r>
              <a:rPr lang="en-GB" b="1" dirty="0">
                <a:solidFill>
                  <a:srgbClr val="0070C0"/>
                </a:solidFill>
              </a:rPr>
              <a:t>Health Education</a:t>
            </a:r>
          </a:p>
          <a:p>
            <a:pPr marL="0" indent="0">
              <a:buNone/>
            </a:pPr>
            <a:r>
              <a:rPr lang="en-GB" dirty="0">
                <a:solidFill>
                  <a:srgbClr val="0070C0"/>
                </a:solidFill>
              </a:rPr>
              <a:t>The focus of Health Education is on teaching the characteristics of good physical health and mental wellbeing. Elements of our Health Education are timetabled to complement and support the teaching of RSE.</a:t>
            </a:r>
          </a:p>
          <a:p>
            <a:pPr marL="0" indent="0">
              <a:buNone/>
            </a:pPr>
            <a:endParaRPr lang="en-GB" dirty="0">
              <a:solidFill>
                <a:srgbClr val="0070C0"/>
              </a:solidFill>
            </a:endParaRPr>
          </a:p>
          <a:p>
            <a:pPr marL="0" indent="0">
              <a:buNone/>
            </a:pPr>
            <a:r>
              <a:rPr lang="en-GB" dirty="0">
                <a:solidFill>
                  <a:srgbClr val="0070C0"/>
                </a:solidFill>
              </a:rPr>
              <a:t>Department for Education (DfE) guidance requires us to teach objectives under the following topics:</a:t>
            </a:r>
          </a:p>
          <a:p>
            <a:pPr>
              <a:buFont typeface="Wingdings" panose="05000000000000000000" pitchFamily="2" charset="2"/>
              <a:buChar char="v"/>
            </a:pPr>
            <a:r>
              <a:rPr lang="en-GB" dirty="0">
                <a:solidFill>
                  <a:srgbClr val="0070C0"/>
                </a:solidFill>
              </a:rPr>
              <a:t>Mental Wellbeing</a:t>
            </a:r>
          </a:p>
          <a:p>
            <a:pPr>
              <a:buFont typeface="Wingdings" panose="05000000000000000000" pitchFamily="2" charset="2"/>
              <a:buChar char="v"/>
            </a:pPr>
            <a:r>
              <a:rPr lang="en-GB" dirty="0">
                <a:solidFill>
                  <a:srgbClr val="0070C0"/>
                </a:solidFill>
              </a:rPr>
              <a:t>Internet Safety and Harms</a:t>
            </a:r>
          </a:p>
          <a:p>
            <a:pPr>
              <a:buFont typeface="Wingdings" panose="05000000000000000000" pitchFamily="2" charset="2"/>
              <a:buChar char="v"/>
            </a:pPr>
            <a:r>
              <a:rPr lang="en-GB" dirty="0">
                <a:solidFill>
                  <a:srgbClr val="0070C0"/>
                </a:solidFill>
              </a:rPr>
              <a:t>Physical Health and Fitness</a:t>
            </a:r>
          </a:p>
          <a:p>
            <a:pPr>
              <a:buFont typeface="Wingdings" panose="05000000000000000000" pitchFamily="2" charset="2"/>
              <a:buChar char="v"/>
            </a:pPr>
            <a:r>
              <a:rPr lang="en-GB" dirty="0">
                <a:solidFill>
                  <a:srgbClr val="0070C0"/>
                </a:solidFill>
              </a:rPr>
              <a:t>Healthy Eating</a:t>
            </a:r>
          </a:p>
          <a:p>
            <a:pPr>
              <a:buFont typeface="Wingdings" panose="05000000000000000000" pitchFamily="2" charset="2"/>
              <a:buChar char="v"/>
            </a:pPr>
            <a:r>
              <a:rPr lang="en-GB" dirty="0">
                <a:solidFill>
                  <a:srgbClr val="0070C0"/>
                </a:solidFill>
              </a:rPr>
              <a:t>Drug, Alcohol and Tobacco</a:t>
            </a:r>
          </a:p>
          <a:p>
            <a:pPr>
              <a:buFont typeface="Wingdings" panose="05000000000000000000" pitchFamily="2" charset="2"/>
              <a:buChar char="v"/>
            </a:pPr>
            <a:r>
              <a:rPr lang="en-GB" dirty="0">
                <a:solidFill>
                  <a:srgbClr val="0070C0"/>
                </a:solidFill>
              </a:rPr>
              <a:t>Health and Prevention</a:t>
            </a:r>
          </a:p>
          <a:p>
            <a:pPr>
              <a:buFont typeface="Wingdings" panose="05000000000000000000" pitchFamily="2" charset="2"/>
              <a:buChar char="v"/>
            </a:pPr>
            <a:r>
              <a:rPr lang="en-GB" dirty="0">
                <a:solidFill>
                  <a:srgbClr val="0070C0"/>
                </a:solidFill>
              </a:rPr>
              <a:t>Basic First Aid</a:t>
            </a:r>
          </a:p>
          <a:p>
            <a:pPr>
              <a:buFont typeface="Wingdings" panose="05000000000000000000" pitchFamily="2" charset="2"/>
              <a:buChar char="v"/>
            </a:pPr>
            <a:r>
              <a:rPr lang="en-GB" dirty="0">
                <a:solidFill>
                  <a:srgbClr val="0070C0"/>
                </a:solidFill>
              </a:rPr>
              <a:t>The Changing Adolescent Body (Puberty)</a:t>
            </a:r>
          </a:p>
          <a:p>
            <a:pPr>
              <a:buFont typeface="Wingdings" panose="05000000000000000000" pitchFamily="2" charset="2"/>
              <a:buChar char="v"/>
            </a:pPr>
            <a:endParaRPr lang="en-GB" dirty="0">
              <a:solidFill>
                <a:srgbClr val="00B0F0"/>
              </a:solidFill>
            </a:endParaRPr>
          </a:p>
        </p:txBody>
      </p:sp>
    </p:spTree>
    <p:extLst>
      <p:ext uri="{BB962C8B-B14F-4D97-AF65-F5344CB8AC3E}">
        <p14:creationId xmlns:p14="http://schemas.microsoft.com/office/powerpoint/2010/main" val="414685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AA8C9-6594-4DFB-A9F1-7947EB7C2895}"/>
              </a:ext>
            </a:extLst>
          </p:cNvPr>
          <p:cNvSpPr>
            <a:spLocks noGrp="1"/>
          </p:cNvSpPr>
          <p:nvPr>
            <p:ph type="title"/>
          </p:nvPr>
        </p:nvSpPr>
        <p:spPr/>
        <p:txBody>
          <a:bodyPr/>
          <a:lstStyle/>
          <a:p>
            <a:r>
              <a:rPr lang="en-GB" b="1" dirty="0">
                <a:solidFill>
                  <a:srgbClr val="0070C0"/>
                </a:solidFill>
              </a:rPr>
              <a:t>Science Curriculum</a:t>
            </a:r>
          </a:p>
        </p:txBody>
      </p:sp>
      <p:sp>
        <p:nvSpPr>
          <p:cNvPr id="3" name="Content Placeholder 2">
            <a:extLst>
              <a:ext uri="{FF2B5EF4-FFF2-40B4-BE49-F238E27FC236}">
                <a16:creationId xmlns:a16="http://schemas.microsoft.com/office/drawing/2014/main" id="{55F7B076-9077-44B1-AA89-03922C1F7958}"/>
              </a:ext>
            </a:extLst>
          </p:cNvPr>
          <p:cNvSpPr>
            <a:spLocks noGrp="1"/>
          </p:cNvSpPr>
          <p:nvPr>
            <p:ph idx="1"/>
          </p:nvPr>
        </p:nvSpPr>
        <p:spPr>
          <a:xfrm>
            <a:off x="677334" y="1633051"/>
            <a:ext cx="8596668" cy="3880773"/>
          </a:xfrm>
        </p:spPr>
        <p:txBody>
          <a:bodyPr>
            <a:normAutofit/>
          </a:bodyPr>
          <a:lstStyle/>
          <a:p>
            <a:r>
              <a:rPr lang="en-GB" dirty="0">
                <a:solidFill>
                  <a:srgbClr val="0070C0"/>
                </a:solidFill>
              </a:rPr>
              <a:t>As part of the Science curriculum, we teach the following statutory objectives that build understanding about growth and reproduction:</a:t>
            </a:r>
          </a:p>
          <a:p>
            <a:pPr marL="0" indent="0">
              <a:buNone/>
            </a:pPr>
            <a:r>
              <a:rPr lang="en-GB" b="1" dirty="0">
                <a:solidFill>
                  <a:srgbClr val="0070C0"/>
                </a:solidFill>
              </a:rPr>
              <a:t>Key Stage 1 (age 5-7 years)</a:t>
            </a:r>
          </a:p>
          <a:p>
            <a:pPr>
              <a:buFont typeface="Arial" panose="020B0604020202020204" pitchFamily="34" charset="0"/>
              <a:buChar char="•"/>
            </a:pPr>
            <a:r>
              <a:rPr lang="en-GB" dirty="0" smtClean="0">
                <a:solidFill>
                  <a:srgbClr val="0070C0"/>
                </a:solidFill>
              </a:rPr>
              <a:t>Identify</a:t>
            </a:r>
            <a:r>
              <a:rPr lang="en-GB" dirty="0">
                <a:solidFill>
                  <a:srgbClr val="0070C0"/>
                </a:solidFill>
              </a:rPr>
              <a:t>, name, draw and label the basic parts of the human body and say which part of the body is associated with each </a:t>
            </a:r>
            <a:r>
              <a:rPr lang="en-GB" dirty="0" smtClean="0">
                <a:solidFill>
                  <a:srgbClr val="0070C0"/>
                </a:solidFill>
              </a:rPr>
              <a:t>sense</a:t>
            </a:r>
          </a:p>
          <a:p>
            <a:pPr>
              <a:buFont typeface="Arial" panose="020B0604020202020204" pitchFamily="34" charset="0"/>
              <a:buChar char="•"/>
            </a:pPr>
            <a:r>
              <a:rPr lang="en-GB" dirty="0" smtClean="0">
                <a:solidFill>
                  <a:srgbClr val="0070C0"/>
                </a:solidFill>
              </a:rPr>
              <a:t>Notice </a:t>
            </a:r>
            <a:r>
              <a:rPr lang="en-GB" dirty="0">
                <a:solidFill>
                  <a:srgbClr val="0070C0"/>
                </a:solidFill>
              </a:rPr>
              <a:t>that animals, including humans, have offspring which grow into </a:t>
            </a:r>
            <a:r>
              <a:rPr lang="en-GB" dirty="0" smtClean="0">
                <a:solidFill>
                  <a:srgbClr val="0070C0"/>
                </a:solidFill>
              </a:rPr>
              <a:t>adults</a:t>
            </a:r>
            <a:endParaRPr lang="en-GB" dirty="0">
              <a:solidFill>
                <a:srgbClr val="0070C0"/>
              </a:solidFill>
            </a:endParaRPr>
          </a:p>
          <a:p>
            <a:pPr>
              <a:buFont typeface="Arial" panose="020B0604020202020204" pitchFamily="34" charset="0"/>
              <a:buChar char="•"/>
            </a:pPr>
            <a:r>
              <a:rPr lang="en-GB" dirty="0">
                <a:solidFill>
                  <a:srgbClr val="0070C0"/>
                </a:solidFill>
              </a:rPr>
              <a:t>Describe the importance for humans of exercise, eating the right amounts of different types of food and </a:t>
            </a:r>
            <a:r>
              <a:rPr lang="en-GB" dirty="0" smtClean="0">
                <a:solidFill>
                  <a:srgbClr val="0070C0"/>
                </a:solidFill>
              </a:rPr>
              <a:t>hygiene</a:t>
            </a:r>
            <a:endParaRPr lang="en-GB" dirty="0">
              <a:solidFill>
                <a:srgbClr val="0070C0"/>
              </a:solidFill>
            </a:endParaRPr>
          </a:p>
        </p:txBody>
      </p:sp>
    </p:spTree>
    <p:extLst>
      <p:ext uri="{BB962C8B-B14F-4D97-AF65-F5344CB8AC3E}">
        <p14:creationId xmlns:p14="http://schemas.microsoft.com/office/powerpoint/2010/main" val="1965865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83CE8-740B-4FBB-9AE1-1C7CDE69711E}"/>
              </a:ext>
            </a:extLst>
          </p:cNvPr>
          <p:cNvSpPr>
            <a:spLocks noGrp="1"/>
          </p:cNvSpPr>
          <p:nvPr>
            <p:ph type="title"/>
          </p:nvPr>
        </p:nvSpPr>
        <p:spPr>
          <a:xfrm>
            <a:off x="677334" y="609600"/>
            <a:ext cx="8596668" cy="828502"/>
          </a:xfrm>
        </p:spPr>
        <p:txBody>
          <a:bodyPr/>
          <a:lstStyle/>
          <a:p>
            <a:r>
              <a:rPr lang="en-GB" b="1" dirty="0">
                <a:solidFill>
                  <a:srgbClr val="0070C0"/>
                </a:solidFill>
              </a:rPr>
              <a:t>Science Curriculum</a:t>
            </a:r>
          </a:p>
        </p:txBody>
      </p:sp>
      <p:sp>
        <p:nvSpPr>
          <p:cNvPr id="3" name="Content Placeholder 2">
            <a:extLst>
              <a:ext uri="{FF2B5EF4-FFF2-40B4-BE49-F238E27FC236}">
                <a16:creationId xmlns:a16="http://schemas.microsoft.com/office/drawing/2014/main" id="{C85AE9B7-1504-45B5-8E91-32105947BC5F}"/>
              </a:ext>
            </a:extLst>
          </p:cNvPr>
          <p:cNvSpPr>
            <a:spLocks noGrp="1"/>
          </p:cNvSpPr>
          <p:nvPr>
            <p:ph idx="1"/>
          </p:nvPr>
        </p:nvSpPr>
        <p:spPr>
          <a:xfrm>
            <a:off x="677334" y="2160589"/>
            <a:ext cx="8596668" cy="3533629"/>
          </a:xfrm>
        </p:spPr>
        <p:txBody>
          <a:bodyPr/>
          <a:lstStyle/>
          <a:p>
            <a:r>
              <a:rPr lang="en-GB" b="1" dirty="0">
                <a:solidFill>
                  <a:srgbClr val="0070C0"/>
                </a:solidFill>
              </a:rPr>
              <a:t>Key Stage 2 (age 7-11 years)</a:t>
            </a:r>
          </a:p>
          <a:p>
            <a:pPr>
              <a:buFont typeface="Arial" panose="020B0604020202020204" pitchFamily="34" charset="0"/>
              <a:buChar char="•"/>
            </a:pPr>
            <a:r>
              <a:rPr lang="en-GB" dirty="0" smtClean="0">
                <a:solidFill>
                  <a:srgbClr val="0070C0"/>
                </a:solidFill>
              </a:rPr>
              <a:t>Describe </a:t>
            </a:r>
            <a:r>
              <a:rPr lang="en-GB" dirty="0">
                <a:solidFill>
                  <a:srgbClr val="0070C0"/>
                </a:solidFill>
              </a:rPr>
              <a:t>the life process of reproduction in some plants and animals.</a:t>
            </a:r>
          </a:p>
          <a:p>
            <a:pPr>
              <a:buFont typeface="Arial" panose="020B0604020202020204" pitchFamily="34" charset="0"/>
              <a:buChar char="•"/>
            </a:pPr>
            <a:r>
              <a:rPr lang="en-GB" dirty="0">
                <a:solidFill>
                  <a:srgbClr val="0070C0"/>
                </a:solidFill>
              </a:rPr>
              <a:t>Describe the changes as humans develop to old age</a:t>
            </a:r>
            <a:r>
              <a:rPr lang="en-GB" dirty="0" smtClean="0">
                <a:solidFill>
                  <a:srgbClr val="0070C0"/>
                </a:solidFill>
              </a:rPr>
              <a:t>.</a:t>
            </a:r>
            <a:endParaRPr lang="en-GB" dirty="0">
              <a:solidFill>
                <a:srgbClr val="0070C0"/>
              </a:solidFill>
            </a:endParaRPr>
          </a:p>
          <a:p>
            <a:pPr>
              <a:buFont typeface="Arial" panose="020B0604020202020204" pitchFamily="34" charset="0"/>
              <a:buChar char="•"/>
            </a:pPr>
            <a:r>
              <a:rPr lang="en-GB" dirty="0" smtClean="0">
                <a:solidFill>
                  <a:srgbClr val="0070C0"/>
                </a:solidFill>
              </a:rPr>
              <a:t>Recognise </a:t>
            </a:r>
            <a:r>
              <a:rPr lang="en-GB" dirty="0">
                <a:solidFill>
                  <a:srgbClr val="0070C0"/>
                </a:solidFill>
              </a:rPr>
              <a:t>that living things produce offspring of the same kind, but normally offspring vary and are not identical to their parents.</a:t>
            </a:r>
          </a:p>
          <a:p>
            <a:pPr>
              <a:buFont typeface="Arial" panose="020B0604020202020204" pitchFamily="34" charset="0"/>
              <a:buChar char="•"/>
            </a:pPr>
            <a:r>
              <a:rPr lang="en-GB" dirty="0">
                <a:solidFill>
                  <a:srgbClr val="0070C0"/>
                </a:solidFill>
              </a:rPr>
              <a:t>Recognise the impact of diet, exercise, drugs and lifestyle on the way their bodies function.</a:t>
            </a:r>
          </a:p>
        </p:txBody>
      </p:sp>
    </p:spTree>
    <p:extLst>
      <p:ext uri="{BB962C8B-B14F-4D97-AF65-F5344CB8AC3E}">
        <p14:creationId xmlns:p14="http://schemas.microsoft.com/office/powerpoint/2010/main" val="3251506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6B996-C1B2-4502-863E-54405A02A419}"/>
              </a:ext>
            </a:extLst>
          </p:cNvPr>
          <p:cNvSpPr>
            <a:spLocks noGrp="1"/>
          </p:cNvSpPr>
          <p:nvPr>
            <p:ph type="title"/>
          </p:nvPr>
        </p:nvSpPr>
        <p:spPr>
          <a:xfrm>
            <a:off x="677334" y="609600"/>
            <a:ext cx="8596668" cy="973015"/>
          </a:xfrm>
        </p:spPr>
        <p:txBody>
          <a:bodyPr/>
          <a:lstStyle/>
          <a:p>
            <a:r>
              <a:rPr lang="en-GB" b="1" dirty="0">
                <a:solidFill>
                  <a:srgbClr val="0070C0"/>
                </a:solidFill>
              </a:rPr>
              <a:t>The aims of RSHE at Holy Trinity</a:t>
            </a:r>
          </a:p>
        </p:txBody>
      </p:sp>
      <p:sp>
        <p:nvSpPr>
          <p:cNvPr id="3" name="Content Placeholder 2">
            <a:extLst>
              <a:ext uri="{FF2B5EF4-FFF2-40B4-BE49-F238E27FC236}">
                <a16:creationId xmlns:a16="http://schemas.microsoft.com/office/drawing/2014/main" id="{5F7B9635-747F-470B-BF33-4F52AE085882}"/>
              </a:ext>
            </a:extLst>
          </p:cNvPr>
          <p:cNvSpPr>
            <a:spLocks noGrp="1"/>
          </p:cNvSpPr>
          <p:nvPr>
            <p:ph idx="1"/>
          </p:nvPr>
        </p:nvSpPr>
        <p:spPr>
          <a:xfrm>
            <a:off x="677334" y="1676401"/>
            <a:ext cx="8596668" cy="4364962"/>
          </a:xfrm>
        </p:spPr>
        <p:txBody>
          <a:bodyPr>
            <a:noAutofit/>
          </a:bodyPr>
          <a:lstStyle/>
          <a:p>
            <a:r>
              <a:rPr lang="en-GB" sz="2400" dirty="0">
                <a:solidFill>
                  <a:srgbClr val="0070C0"/>
                </a:solidFill>
              </a:rPr>
              <a:t>Through </a:t>
            </a:r>
            <a:r>
              <a:rPr lang="en-GB" sz="2400" dirty="0" smtClean="0">
                <a:solidFill>
                  <a:srgbClr val="0070C0"/>
                </a:solidFill>
              </a:rPr>
              <a:t>RSHE</a:t>
            </a:r>
            <a:r>
              <a:rPr lang="en-GB" sz="2400" dirty="0" smtClean="0">
                <a:solidFill>
                  <a:srgbClr val="0070C0"/>
                </a:solidFill>
              </a:rPr>
              <a:t>, </a:t>
            </a:r>
            <a:r>
              <a:rPr lang="en-GB" sz="2400" dirty="0">
                <a:solidFill>
                  <a:srgbClr val="0070C0"/>
                </a:solidFill>
              </a:rPr>
              <a:t>we deliver key learning that supports our school’s agreed Christian ethos and values. Key values supported by </a:t>
            </a:r>
            <a:r>
              <a:rPr lang="en-GB" sz="2400" dirty="0" smtClean="0">
                <a:solidFill>
                  <a:srgbClr val="0070C0"/>
                </a:solidFill>
              </a:rPr>
              <a:t>RSHE </a:t>
            </a:r>
            <a:r>
              <a:rPr lang="en-GB" sz="2400" dirty="0">
                <a:solidFill>
                  <a:srgbClr val="0070C0"/>
                </a:solidFill>
              </a:rPr>
              <a:t>include:</a:t>
            </a:r>
          </a:p>
          <a:p>
            <a:endParaRPr lang="en-GB" sz="2400" dirty="0">
              <a:solidFill>
                <a:srgbClr val="0070C0"/>
              </a:solidFill>
            </a:endParaRPr>
          </a:p>
          <a:p>
            <a:pPr>
              <a:buFont typeface="Arial" panose="020B0604020202020204" pitchFamily="34" charset="0"/>
              <a:buChar char="•"/>
            </a:pPr>
            <a:r>
              <a:rPr lang="en-GB" sz="2400" dirty="0">
                <a:solidFill>
                  <a:srgbClr val="0070C0"/>
                </a:solidFill>
              </a:rPr>
              <a:t>Respect for self and others</a:t>
            </a:r>
          </a:p>
          <a:p>
            <a:pPr>
              <a:buFont typeface="Arial" panose="020B0604020202020204" pitchFamily="34" charset="0"/>
              <a:buChar char="•"/>
            </a:pPr>
            <a:r>
              <a:rPr lang="en-GB" sz="2400" dirty="0">
                <a:solidFill>
                  <a:srgbClr val="0070C0"/>
                </a:solidFill>
              </a:rPr>
              <a:t>Building positive caring relationships</a:t>
            </a:r>
          </a:p>
          <a:p>
            <a:pPr>
              <a:buFont typeface="Arial" panose="020B0604020202020204" pitchFamily="34" charset="0"/>
              <a:buChar char="•"/>
            </a:pPr>
            <a:r>
              <a:rPr lang="en-GB" sz="2400" dirty="0">
                <a:solidFill>
                  <a:srgbClr val="0070C0"/>
                </a:solidFill>
              </a:rPr>
              <a:t>Respecting diversity</a:t>
            </a:r>
          </a:p>
          <a:p>
            <a:pPr>
              <a:buFont typeface="Arial" panose="020B0604020202020204" pitchFamily="34" charset="0"/>
              <a:buChar char="•"/>
            </a:pPr>
            <a:r>
              <a:rPr lang="en-GB" sz="2400" dirty="0">
                <a:solidFill>
                  <a:srgbClr val="0070C0"/>
                </a:solidFill>
              </a:rPr>
              <a:t>Feeling safe and valued</a:t>
            </a:r>
          </a:p>
          <a:p>
            <a:pPr>
              <a:buFont typeface="Arial" panose="020B0604020202020204" pitchFamily="34" charset="0"/>
              <a:buChar char="•"/>
            </a:pPr>
            <a:r>
              <a:rPr lang="en-GB" sz="2400" dirty="0">
                <a:solidFill>
                  <a:srgbClr val="0070C0"/>
                </a:solidFill>
              </a:rPr>
              <a:t>Self-awareness and self-esteem</a:t>
            </a:r>
          </a:p>
          <a:p>
            <a:pPr>
              <a:buFont typeface="Arial" panose="020B0604020202020204" pitchFamily="34" charset="0"/>
              <a:buChar char="•"/>
            </a:pPr>
            <a:r>
              <a:rPr lang="en-GB" sz="2400" dirty="0">
                <a:solidFill>
                  <a:srgbClr val="0070C0"/>
                </a:solidFill>
              </a:rPr>
              <a:t>Exploration of rights, duties and responsibilities</a:t>
            </a:r>
          </a:p>
        </p:txBody>
      </p:sp>
      <p:pic>
        <p:nvPicPr>
          <p:cNvPr id="4" name="Picture 2" descr="Relationships education, relationships and sex education (RSE) and health  education: FAQs - GOV.UK">
            <a:extLst>
              <a:ext uri="{FF2B5EF4-FFF2-40B4-BE49-F238E27FC236}">
                <a16:creationId xmlns:a16="http://schemas.microsoft.com/office/drawing/2014/main" id="{0A2EA380-3E6B-4232-BD8A-82A47D343EE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rot="1321528">
            <a:off x="7374004" y="3263920"/>
            <a:ext cx="3962757" cy="2645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619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D5B65-A267-49B8-BDE9-9AA04ED9E1D2}"/>
              </a:ext>
            </a:extLst>
          </p:cNvPr>
          <p:cNvSpPr>
            <a:spLocks noGrp="1"/>
          </p:cNvSpPr>
          <p:nvPr>
            <p:ph type="title"/>
          </p:nvPr>
        </p:nvSpPr>
        <p:spPr>
          <a:xfrm>
            <a:off x="677334" y="609600"/>
            <a:ext cx="8596668" cy="1019908"/>
          </a:xfrm>
        </p:spPr>
        <p:txBody>
          <a:bodyPr/>
          <a:lstStyle/>
          <a:p>
            <a:r>
              <a:rPr lang="en-GB" b="1" dirty="0">
                <a:solidFill>
                  <a:srgbClr val="0070C0"/>
                </a:solidFill>
              </a:rPr>
              <a:t>Next steps:</a:t>
            </a:r>
          </a:p>
        </p:txBody>
      </p:sp>
      <p:sp>
        <p:nvSpPr>
          <p:cNvPr id="3" name="Content Placeholder 2">
            <a:extLst>
              <a:ext uri="{FF2B5EF4-FFF2-40B4-BE49-F238E27FC236}">
                <a16:creationId xmlns:a16="http://schemas.microsoft.com/office/drawing/2014/main" id="{3A815FAB-C9C7-4009-B25C-6067EEC9B909}"/>
              </a:ext>
            </a:extLst>
          </p:cNvPr>
          <p:cNvSpPr>
            <a:spLocks noGrp="1"/>
          </p:cNvSpPr>
          <p:nvPr>
            <p:ph idx="1"/>
          </p:nvPr>
        </p:nvSpPr>
        <p:spPr>
          <a:xfrm>
            <a:off x="677334" y="1770185"/>
            <a:ext cx="8596668" cy="4271177"/>
          </a:xfrm>
        </p:spPr>
        <p:txBody>
          <a:bodyPr>
            <a:normAutofit/>
          </a:bodyPr>
          <a:lstStyle/>
          <a:p>
            <a:r>
              <a:rPr lang="en-GB" sz="2400" dirty="0">
                <a:solidFill>
                  <a:srgbClr val="0070C0"/>
                </a:solidFill>
              </a:rPr>
              <a:t>Please look at the materials on the school website and complete our survey. We are particularly interested in your views and any areas you might like further support with at home.</a:t>
            </a:r>
          </a:p>
          <a:p>
            <a:r>
              <a:rPr lang="en-GB" sz="2400" dirty="0">
                <a:solidFill>
                  <a:srgbClr val="0070C0"/>
                </a:solidFill>
              </a:rPr>
              <a:t>We are aware that there will be differences of opinion, but we will take your views into consideration when we finalise our school policy and curriculum plan.</a:t>
            </a:r>
          </a:p>
          <a:p>
            <a:r>
              <a:rPr lang="en-GB" sz="2400" dirty="0">
                <a:solidFill>
                  <a:srgbClr val="0070C0"/>
                </a:solidFill>
              </a:rPr>
              <a:t>We will share the curriculum plan with you in the summer term. </a:t>
            </a:r>
          </a:p>
        </p:txBody>
      </p:sp>
    </p:spTree>
    <p:extLst>
      <p:ext uri="{BB962C8B-B14F-4D97-AF65-F5344CB8AC3E}">
        <p14:creationId xmlns:p14="http://schemas.microsoft.com/office/powerpoint/2010/main" val="2439640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A8DBB-37A0-4923-A7DB-FB700D739D23}"/>
              </a:ext>
            </a:extLst>
          </p:cNvPr>
          <p:cNvSpPr>
            <a:spLocks noGrp="1"/>
          </p:cNvSpPr>
          <p:nvPr>
            <p:ph type="title"/>
          </p:nvPr>
        </p:nvSpPr>
        <p:spPr>
          <a:xfrm>
            <a:off x="677334" y="609600"/>
            <a:ext cx="8596668" cy="890954"/>
          </a:xfrm>
        </p:spPr>
        <p:txBody>
          <a:bodyPr/>
          <a:lstStyle/>
          <a:p>
            <a:r>
              <a:rPr lang="en-GB" b="1" dirty="0">
                <a:solidFill>
                  <a:srgbClr val="0070C0"/>
                </a:solidFill>
              </a:rPr>
              <a:t>Can I withdraw my child from </a:t>
            </a:r>
            <a:r>
              <a:rPr lang="en-GB" b="1" dirty="0" smtClean="0">
                <a:solidFill>
                  <a:srgbClr val="0070C0"/>
                </a:solidFill>
              </a:rPr>
              <a:t>RSHE</a:t>
            </a:r>
            <a:r>
              <a:rPr lang="en-GB" b="1" dirty="0">
                <a:solidFill>
                  <a:srgbClr val="0070C0"/>
                </a:solidFill>
              </a:rPr>
              <a:t>?</a:t>
            </a:r>
          </a:p>
        </p:txBody>
      </p:sp>
      <p:sp>
        <p:nvSpPr>
          <p:cNvPr id="3" name="Content Placeholder 2">
            <a:extLst>
              <a:ext uri="{FF2B5EF4-FFF2-40B4-BE49-F238E27FC236}">
                <a16:creationId xmlns:a16="http://schemas.microsoft.com/office/drawing/2014/main" id="{23BA4122-D355-4240-83A8-B19B7F11CC88}"/>
              </a:ext>
            </a:extLst>
          </p:cNvPr>
          <p:cNvSpPr>
            <a:spLocks noGrp="1"/>
          </p:cNvSpPr>
          <p:nvPr>
            <p:ph idx="1"/>
          </p:nvPr>
        </p:nvSpPr>
        <p:spPr>
          <a:xfrm>
            <a:off x="677334" y="1406769"/>
            <a:ext cx="8596668" cy="4634593"/>
          </a:xfrm>
        </p:spPr>
        <p:txBody>
          <a:bodyPr>
            <a:normAutofit/>
          </a:bodyPr>
          <a:lstStyle/>
          <a:p>
            <a:r>
              <a:rPr lang="en-GB" sz="2000" dirty="0">
                <a:solidFill>
                  <a:srgbClr val="0070C0"/>
                </a:solidFill>
              </a:rPr>
              <a:t>From </a:t>
            </a:r>
            <a:r>
              <a:rPr lang="en-GB" sz="2000" dirty="0" smtClean="0">
                <a:solidFill>
                  <a:srgbClr val="0070C0"/>
                </a:solidFill>
              </a:rPr>
              <a:t>April</a:t>
            </a:r>
            <a:r>
              <a:rPr lang="en-GB" sz="2000" dirty="0" smtClean="0">
                <a:solidFill>
                  <a:srgbClr val="0070C0"/>
                </a:solidFill>
              </a:rPr>
              <a:t> </a:t>
            </a:r>
            <a:r>
              <a:rPr lang="en-GB" sz="2000" dirty="0">
                <a:solidFill>
                  <a:srgbClr val="0070C0"/>
                </a:solidFill>
              </a:rPr>
              <a:t>2021, parents and carers have the right to withdraw their child from </a:t>
            </a:r>
            <a:r>
              <a:rPr lang="en-GB" sz="2000" b="1" dirty="0">
                <a:solidFill>
                  <a:schemeClr val="accent2">
                    <a:lumMod val="50000"/>
                  </a:schemeClr>
                </a:solidFill>
              </a:rPr>
              <a:t>sex education outside of the Science curriculum</a:t>
            </a:r>
            <a:r>
              <a:rPr lang="en-GB" sz="2000" dirty="0">
                <a:solidFill>
                  <a:schemeClr val="accent2">
                    <a:lumMod val="50000"/>
                  </a:schemeClr>
                </a:solidFill>
              </a:rPr>
              <a:t>. </a:t>
            </a:r>
            <a:r>
              <a:rPr lang="en-GB" sz="2000" dirty="0">
                <a:solidFill>
                  <a:srgbClr val="0070C0"/>
                </a:solidFill>
              </a:rPr>
              <a:t>The only sex education content outside the science curriculum is in Year 6.</a:t>
            </a:r>
          </a:p>
          <a:p>
            <a:r>
              <a:rPr lang="en-GB" sz="2000" dirty="0">
                <a:solidFill>
                  <a:srgbClr val="0070C0"/>
                </a:solidFill>
              </a:rPr>
              <a:t>From </a:t>
            </a:r>
            <a:r>
              <a:rPr lang="en-GB" sz="2000" dirty="0" smtClean="0">
                <a:solidFill>
                  <a:srgbClr val="0070C0"/>
                </a:solidFill>
              </a:rPr>
              <a:t>April</a:t>
            </a:r>
            <a:r>
              <a:rPr lang="en-GB" sz="2000" dirty="0" smtClean="0">
                <a:solidFill>
                  <a:srgbClr val="0070C0"/>
                </a:solidFill>
              </a:rPr>
              <a:t> </a:t>
            </a:r>
            <a:r>
              <a:rPr lang="en-GB" sz="2000" dirty="0">
                <a:solidFill>
                  <a:srgbClr val="0070C0"/>
                </a:solidFill>
              </a:rPr>
              <a:t>2021, </a:t>
            </a:r>
            <a:r>
              <a:rPr lang="en-GB" sz="2000" b="1" dirty="0">
                <a:solidFill>
                  <a:schemeClr val="accent2">
                    <a:lumMod val="50000"/>
                  </a:schemeClr>
                </a:solidFill>
              </a:rPr>
              <a:t>parents do not have the right </a:t>
            </a:r>
            <a:r>
              <a:rPr lang="en-GB" sz="2000" dirty="0">
                <a:solidFill>
                  <a:srgbClr val="0070C0"/>
                </a:solidFill>
              </a:rPr>
              <a:t>to withdraw their child from lessons on Relationships or Health Education or the Science curriculum.</a:t>
            </a:r>
          </a:p>
          <a:p>
            <a:r>
              <a:rPr lang="en-GB" sz="2000" dirty="0">
                <a:solidFill>
                  <a:srgbClr val="0070C0"/>
                </a:solidFill>
              </a:rPr>
              <a:t>If a parent or carer wishes to withdraw their child from Sex Education in Year 6, we ask that they </a:t>
            </a:r>
            <a:r>
              <a:rPr lang="en-GB" sz="2000" dirty="0" smtClean="0">
                <a:solidFill>
                  <a:srgbClr val="0070C0"/>
                </a:solidFill>
              </a:rPr>
              <a:t>put it in writing and discuss </a:t>
            </a:r>
            <a:r>
              <a:rPr lang="en-GB" sz="2000" dirty="0">
                <a:solidFill>
                  <a:srgbClr val="0070C0"/>
                </a:solidFill>
              </a:rPr>
              <a:t>it with Mrs MacGregor in the first </a:t>
            </a:r>
            <a:r>
              <a:rPr lang="en-GB" sz="2000" dirty="0" smtClean="0">
                <a:solidFill>
                  <a:srgbClr val="0070C0"/>
                </a:solidFill>
              </a:rPr>
              <a:t>instance.</a:t>
            </a:r>
            <a:endParaRPr lang="en-GB" sz="2000" dirty="0">
              <a:solidFill>
                <a:srgbClr val="0070C0"/>
              </a:solidFill>
            </a:endParaRPr>
          </a:p>
          <a:p>
            <a:r>
              <a:rPr lang="en-GB" sz="2000" dirty="0">
                <a:solidFill>
                  <a:srgbClr val="0070C0"/>
                </a:solidFill>
              </a:rPr>
              <a:t>Parents and carers are responsible for </a:t>
            </a:r>
            <a:r>
              <a:rPr lang="en-GB" sz="2000" dirty="0" smtClean="0">
                <a:solidFill>
                  <a:srgbClr val="0070C0"/>
                </a:solidFill>
              </a:rPr>
              <a:t>educating </a:t>
            </a:r>
            <a:r>
              <a:rPr lang="en-GB" sz="2000" dirty="0">
                <a:solidFill>
                  <a:srgbClr val="0070C0"/>
                </a:solidFill>
              </a:rPr>
              <a:t>their child/ren about the </a:t>
            </a:r>
            <a:r>
              <a:rPr lang="en-GB" sz="2000" dirty="0" smtClean="0">
                <a:solidFill>
                  <a:srgbClr val="0070C0"/>
                </a:solidFill>
              </a:rPr>
              <a:t>areas </a:t>
            </a:r>
            <a:r>
              <a:rPr lang="en-GB" sz="2000" dirty="0">
                <a:solidFill>
                  <a:srgbClr val="0070C0"/>
                </a:solidFill>
              </a:rPr>
              <a:t>of Sex Education </a:t>
            </a:r>
            <a:r>
              <a:rPr lang="en-GB" sz="2000" dirty="0" smtClean="0">
                <a:solidFill>
                  <a:srgbClr val="0070C0"/>
                </a:solidFill>
              </a:rPr>
              <a:t>which </a:t>
            </a:r>
            <a:r>
              <a:rPr lang="en-GB" sz="2000" dirty="0">
                <a:solidFill>
                  <a:srgbClr val="0070C0"/>
                </a:solidFill>
              </a:rPr>
              <a:t>they have withdrawn </a:t>
            </a:r>
            <a:r>
              <a:rPr lang="en-GB" sz="2000" dirty="0" smtClean="0">
                <a:solidFill>
                  <a:srgbClr val="0070C0"/>
                </a:solidFill>
              </a:rPr>
              <a:t>them from. </a:t>
            </a:r>
            <a:r>
              <a:rPr lang="en-GB" sz="2000" dirty="0">
                <a:solidFill>
                  <a:srgbClr val="0070C0"/>
                </a:solidFill>
              </a:rPr>
              <a:t>The school may ask </a:t>
            </a:r>
            <a:r>
              <a:rPr lang="en-GB" sz="2000" dirty="0" smtClean="0">
                <a:solidFill>
                  <a:srgbClr val="0070C0"/>
                </a:solidFill>
              </a:rPr>
              <a:t>parents/carers how they plan to do this. </a:t>
            </a:r>
            <a:endParaRPr lang="en-GB" sz="2000" dirty="0">
              <a:solidFill>
                <a:srgbClr val="0070C0"/>
              </a:solidFill>
            </a:endParaRPr>
          </a:p>
        </p:txBody>
      </p:sp>
    </p:spTree>
    <p:extLst>
      <p:ext uri="{BB962C8B-B14F-4D97-AF65-F5344CB8AC3E}">
        <p14:creationId xmlns:p14="http://schemas.microsoft.com/office/powerpoint/2010/main" val="169902797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1643</TotalTime>
  <Words>742</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Trebuchet MS</vt:lpstr>
      <vt:lpstr>Wingdings</vt:lpstr>
      <vt:lpstr>Wingdings 3</vt:lpstr>
      <vt:lpstr>Facet</vt:lpstr>
      <vt:lpstr>Parent Engagement on Relationships, Sex and Health Education</vt:lpstr>
      <vt:lpstr>Why is the curriculum changing?</vt:lpstr>
      <vt:lpstr>What does the new statutory guidance cover?</vt:lpstr>
      <vt:lpstr>PowerPoint Presentation</vt:lpstr>
      <vt:lpstr>Science Curriculum</vt:lpstr>
      <vt:lpstr>Science Curriculum</vt:lpstr>
      <vt:lpstr>The aims of RSHE at Holy Trinity</vt:lpstr>
      <vt:lpstr>Next steps:</vt:lpstr>
      <vt:lpstr>Can I withdraw my child from RSHE?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 Consultation on Relationships and Sex Education</dc:title>
  <dc:creator>Sally Smitherman</dc:creator>
  <cp:lastModifiedBy>Sally Smitherman</cp:lastModifiedBy>
  <cp:revision>14</cp:revision>
  <dcterms:created xsi:type="dcterms:W3CDTF">2021-03-05T15:56:40Z</dcterms:created>
  <dcterms:modified xsi:type="dcterms:W3CDTF">2021-03-17T14:39:16Z</dcterms:modified>
</cp:coreProperties>
</file>