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3" r:id="rId7"/>
    <p:sldId id="266" r:id="rId8"/>
    <p:sldId id="260" r:id="rId9"/>
    <p:sldId id="261" r:id="rId10"/>
    <p:sldId id="267" r:id="rId11"/>
    <p:sldId id="262" r:id="rId12"/>
    <p:sldId id="268"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53CB3AA-AF25-4D38-8F78-B45AEA265C22}" type="datetimeFigureOut">
              <a:rPr lang="en-GB" smtClean="0"/>
              <a:t>06/10/2020</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C3CD7251-19A1-400D-8DB3-BE5313303CFD}"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3CB3AA-AF25-4D38-8F78-B45AEA265C22}" type="datetimeFigureOut">
              <a:rPr lang="en-GB" smtClean="0"/>
              <a:t>06/10/2020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CD7251-19A1-400D-8DB3-BE5313303CF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3CB3AA-AF25-4D38-8F78-B45AEA265C22}" type="datetimeFigureOut">
              <a:rPr lang="en-GB" smtClean="0"/>
              <a:t>06/10/2020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CD7251-19A1-400D-8DB3-BE5313303CF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3CB3AA-AF25-4D38-8F78-B45AEA265C22}" type="datetimeFigureOut">
              <a:rPr lang="en-GB" smtClean="0"/>
              <a:t>06/10/2020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CD7251-19A1-400D-8DB3-BE5313303CF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53CB3AA-AF25-4D38-8F78-B45AEA265C22}" type="datetimeFigureOut">
              <a:rPr lang="en-GB" smtClean="0"/>
              <a:t>06/10/2020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CD7251-19A1-400D-8DB3-BE5313303CFD}"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3CB3AA-AF25-4D38-8F78-B45AEA265C22}" type="datetimeFigureOut">
              <a:rPr lang="en-GB" smtClean="0"/>
              <a:t>06/10/2020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CD7251-19A1-400D-8DB3-BE5313303CF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53CB3AA-AF25-4D38-8F78-B45AEA265C22}" type="datetimeFigureOut">
              <a:rPr lang="en-GB" smtClean="0"/>
              <a:t>06/10/2020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3CD7251-19A1-400D-8DB3-BE5313303CF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53CB3AA-AF25-4D38-8F78-B45AEA265C22}" type="datetimeFigureOut">
              <a:rPr lang="en-GB" smtClean="0"/>
              <a:t>06/10/2020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3CD7251-19A1-400D-8DB3-BE5313303CF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CB3AA-AF25-4D38-8F78-B45AEA265C22}" type="datetimeFigureOut">
              <a:rPr lang="en-GB" smtClean="0"/>
              <a:t>06/10/2020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3CD7251-19A1-400D-8DB3-BE5313303CF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3CB3AA-AF25-4D38-8F78-B45AEA265C22}" type="datetimeFigureOut">
              <a:rPr lang="en-GB" smtClean="0"/>
              <a:t>06/10/2020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CD7251-19A1-400D-8DB3-BE5313303CFD}"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53CB3AA-AF25-4D38-8F78-B45AEA265C22}" type="datetimeFigureOut">
              <a:rPr lang="en-GB" smtClean="0"/>
              <a:t>06/10/2020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C3CD7251-19A1-400D-8DB3-BE5313303CFD}"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53CB3AA-AF25-4D38-8F78-B45AEA265C22}" type="datetimeFigureOut">
              <a:rPr lang="en-GB" smtClean="0"/>
              <a:t>06/10/2020</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3CD7251-19A1-400D-8DB3-BE5313303CFD}"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Here We Are</a:t>
            </a:r>
            <a:endParaRPr lang="en-GB" dirty="0"/>
          </a:p>
        </p:txBody>
      </p:sp>
      <p:sp>
        <p:nvSpPr>
          <p:cNvPr id="3" name="Subtitle 2"/>
          <p:cNvSpPr>
            <a:spLocks noGrp="1"/>
          </p:cNvSpPr>
          <p:nvPr>
            <p:ph type="subTitle" idx="1"/>
          </p:nvPr>
        </p:nvSpPr>
        <p:spPr>
          <a:xfrm>
            <a:off x="533400" y="3228536"/>
            <a:ext cx="7854696" cy="2432712"/>
          </a:xfrm>
        </p:spPr>
        <p:txBody>
          <a:bodyPr>
            <a:normAutofit lnSpcReduction="10000"/>
          </a:bodyPr>
          <a:lstStyle/>
          <a:p>
            <a:pPr algn="ctr"/>
            <a:r>
              <a:rPr lang="en-GB" dirty="0" smtClean="0"/>
              <a:t>On Thursday and Friday this week, we are going to spend three lessons looking at our book from the beginning of term, </a:t>
            </a:r>
            <a:r>
              <a:rPr lang="en-GB" i="1" dirty="0" smtClean="0"/>
              <a:t>Here We Are </a:t>
            </a:r>
            <a:r>
              <a:rPr lang="en-GB" dirty="0" smtClean="0"/>
              <a:t>by Oliver Jeffers. </a:t>
            </a:r>
            <a:endParaRPr lang="en-GB" dirty="0"/>
          </a:p>
          <a:p>
            <a:pPr algn="ctr"/>
            <a:endParaRPr lang="en-GB" dirty="0" smtClean="0"/>
          </a:p>
          <a:p>
            <a:pPr algn="ctr"/>
            <a:r>
              <a:rPr lang="en-GB" dirty="0" smtClean="0"/>
              <a:t>Some of the learning will be PSHE-based and some will be English learning objectives.</a:t>
            </a:r>
            <a:endParaRPr lang="en-GB" dirty="0"/>
          </a:p>
        </p:txBody>
      </p:sp>
    </p:spTree>
    <p:extLst>
      <p:ext uri="{BB962C8B-B14F-4D97-AF65-F5344CB8AC3E}">
        <p14:creationId xmlns:p14="http://schemas.microsoft.com/office/powerpoint/2010/main" val="23330195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7772400" cy="5184576"/>
          </a:xfrm>
        </p:spPr>
        <p:txBody>
          <a:bodyPr>
            <a:normAutofit/>
          </a:bodyPr>
          <a:lstStyle/>
          <a:p>
            <a:r>
              <a:rPr lang="en-GB" sz="2800" dirty="0"/>
              <a:t>In any relationship, the people involved have rights and </a:t>
            </a:r>
            <a:r>
              <a:rPr lang="en-GB" sz="2800" dirty="0" smtClean="0"/>
              <a:t>responsibilities. </a:t>
            </a:r>
          </a:p>
          <a:p>
            <a:endParaRPr lang="en-GB" sz="2800" dirty="0"/>
          </a:p>
          <a:p>
            <a:r>
              <a:rPr lang="en-GB" sz="2800" dirty="0" smtClean="0"/>
              <a:t>For example, if we expect our friends to be trustworthy, we shouldn’t tell anyone private information they have told us.</a:t>
            </a:r>
          </a:p>
          <a:p>
            <a:endParaRPr lang="en-GB" sz="2800" dirty="0"/>
          </a:p>
          <a:p>
            <a:r>
              <a:rPr lang="en-GB" sz="2800" dirty="0" smtClean="0"/>
              <a:t>If we don’t do our full share of ‘give’ and ‘take’, </a:t>
            </a:r>
            <a:r>
              <a:rPr lang="en-GB" sz="2800" dirty="0"/>
              <a:t>the relationship may be damaged or break </a:t>
            </a:r>
            <a:r>
              <a:rPr lang="en-GB" sz="2800" dirty="0" smtClean="0"/>
              <a:t>down. Then people </a:t>
            </a:r>
            <a:r>
              <a:rPr lang="en-GB" sz="2800" dirty="0"/>
              <a:t>may need to compromise or apologise </a:t>
            </a:r>
            <a:r>
              <a:rPr lang="en-GB" sz="2800" dirty="0" smtClean="0"/>
              <a:t> for the sake of the </a:t>
            </a:r>
            <a:r>
              <a:rPr lang="en-GB" sz="2800" dirty="0" err="1" smtClean="0"/>
              <a:t>reltionship</a:t>
            </a:r>
            <a:r>
              <a:rPr lang="en-GB" sz="2800" dirty="0" smtClean="0"/>
              <a:t>.</a:t>
            </a:r>
            <a:endParaRPr lang="en-GB" sz="2800" dirty="0"/>
          </a:p>
          <a:p>
            <a:endParaRPr lang="en-GB" dirty="0"/>
          </a:p>
        </p:txBody>
      </p:sp>
    </p:spTree>
    <p:extLst>
      <p:ext uri="{BB962C8B-B14F-4D97-AF65-F5344CB8AC3E}">
        <p14:creationId xmlns:p14="http://schemas.microsoft.com/office/powerpoint/2010/main" val="3993178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362128" cy="1362456"/>
          </a:xfrm>
        </p:spPr>
        <p:txBody>
          <a:bodyPr/>
          <a:lstStyle/>
          <a:p>
            <a:r>
              <a:rPr lang="en-GB" dirty="0" smtClean="0"/>
              <a:t>Create your Relationship Recipe!</a:t>
            </a:r>
            <a:endParaRPr lang="en-GB" dirty="0"/>
          </a:p>
        </p:txBody>
      </p:sp>
      <p:sp>
        <p:nvSpPr>
          <p:cNvPr id="3" name="Text Placeholder 2"/>
          <p:cNvSpPr>
            <a:spLocks noGrp="1"/>
          </p:cNvSpPr>
          <p:nvPr>
            <p:ph type="body" idx="1"/>
          </p:nvPr>
        </p:nvSpPr>
        <p:spPr>
          <a:xfrm>
            <a:off x="530352" y="2420888"/>
            <a:ext cx="7772400" cy="4176464"/>
          </a:xfrm>
        </p:spPr>
        <p:txBody>
          <a:bodyPr>
            <a:normAutofit/>
          </a:bodyPr>
          <a:lstStyle/>
          <a:p>
            <a:r>
              <a:rPr lang="en-GB" b="1" dirty="0"/>
              <a:t>Task </a:t>
            </a:r>
            <a:r>
              <a:rPr lang="en-GB" b="1" dirty="0" smtClean="0"/>
              <a:t>3: We are going to write some instructions for  maintaining strong, positive relationships.</a:t>
            </a:r>
          </a:p>
          <a:p>
            <a:endParaRPr lang="en-GB" b="1" dirty="0" smtClean="0"/>
          </a:p>
          <a:p>
            <a:pPr marL="342900" indent="-342900">
              <a:buFont typeface="Arial" panose="020B0604020202020204" pitchFamily="34" charset="0"/>
              <a:buChar char="•"/>
            </a:pPr>
            <a:r>
              <a:rPr lang="en-GB" dirty="0" smtClean="0"/>
              <a:t>Make a list of all the important things you feel are essential to make successful relationships.</a:t>
            </a:r>
          </a:p>
          <a:p>
            <a:r>
              <a:rPr lang="en-GB" dirty="0" err="1" smtClean="0"/>
              <a:t>eg</a:t>
            </a:r>
            <a:r>
              <a:rPr lang="en-GB" dirty="0" smtClean="0"/>
              <a:t>. 4 bags of kindness; 500ml of understanding; 2 tablespoons of quiet; a bottle of sharing </a:t>
            </a:r>
            <a:r>
              <a:rPr lang="en-GB" dirty="0" err="1" smtClean="0"/>
              <a:t>etc</a:t>
            </a:r>
            <a:endParaRPr lang="en-GB" dirty="0" smtClean="0"/>
          </a:p>
          <a:p>
            <a:r>
              <a:rPr lang="en-GB" dirty="0" smtClean="0"/>
              <a:t>-</a:t>
            </a:r>
            <a:endParaRPr lang="en-GB" dirty="0"/>
          </a:p>
        </p:txBody>
      </p:sp>
    </p:spTree>
    <p:extLst>
      <p:ext uri="{BB962C8B-B14F-4D97-AF65-F5344CB8AC3E}">
        <p14:creationId xmlns:p14="http://schemas.microsoft.com/office/powerpoint/2010/main" val="31326735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980728"/>
            <a:ext cx="8352928" cy="960136"/>
          </a:xfrm>
        </p:spPr>
        <p:txBody>
          <a:bodyPr/>
          <a:lstStyle/>
          <a:p>
            <a:r>
              <a:rPr lang="en-GB" dirty="0" smtClean="0"/>
              <a:t>What do instructions need?</a:t>
            </a:r>
            <a:endParaRPr lang="en-GB" dirty="0"/>
          </a:p>
        </p:txBody>
      </p:sp>
      <p:sp>
        <p:nvSpPr>
          <p:cNvPr id="3" name="Text Placeholder 2"/>
          <p:cNvSpPr>
            <a:spLocks noGrp="1"/>
          </p:cNvSpPr>
          <p:nvPr>
            <p:ph type="body" idx="1"/>
          </p:nvPr>
        </p:nvSpPr>
        <p:spPr>
          <a:xfrm>
            <a:off x="530352" y="2060848"/>
            <a:ext cx="7772400" cy="4248472"/>
          </a:xfrm>
        </p:spPr>
        <p:txBody>
          <a:bodyPr>
            <a:normAutofit lnSpcReduction="10000"/>
          </a:bodyPr>
          <a:lstStyle/>
          <a:p>
            <a:pPr marL="342900" indent="-342900">
              <a:buFont typeface="Arial" panose="020B0604020202020204" pitchFamily="34" charset="0"/>
              <a:buChar char="•"/>
            </a:pPr>
            <a:r>
              <a:rPr lang="en-GB" dirty="0"/>
              <a:t>Now, think about what you know about instruction writing (Remember that we use imperative/bossy verbs); we order our instructions; we use simple sentences ; pictures </a:t>
            </a:r>
            <a:r>
              <a:rPr lang="en-GB" dirty="0" err="1"/>
              <a:t>etc</a:t>
            </a:r>
            <a:r>
              <a:rPr lang="en-GB" dirty="0"/>
              <a:t>)</a:t>
            </a:r>
            <a:r>
              <a:rPr lang="en-GB" b="1" dirty="0"/>
              <a:t> </a:t>
            </a:r>
            <a:endParaRPr lang="en-GB" b="1" dirty="0" smtClean="0"/>
          </a:p>
          <a:p>
            <a:pPr marL="342900" indent="-342900">
              <a:buFont typeface="Arial" panose="020B0604020202020204" pitchFamily="34" charset="0"/>
              <a:buChar char="•"/>
            </a:pPr>
            <a:endParaRPr lang="en-GB" b="1" dirty="0"/>
          </a:p>
          <a:p>
            <a:pPr marL="342900" indent="-342900">
              <a:buFont typeface="Arial" panose="020B0604020202020204" pitchFamily="34" charset="0"/>
              <a:buChar char="•"/>
            </a:pPr>
            <a:r>
              <a:rPr lang="en-GB" dirty="0" err="1" smtClean="0"/>
              <a:t>eg</a:t>
            </a:r>
            <a:r>
              <a:rPr lang="en-GB" dirty="0"/>
              <a:t>. </a:t>
            </a:r>
            <a:r>
              <a:rPr lang="en-GB" i="1" dirty="0"/>
              <a:t>Mix the packet of smiles with the bottle of honesty to create a strong, flexible mixture</a:t>
            </a:r>
            <a:r>
              <a:rPr lang="en-GB" i="1" dirty="0" smtClean="0"/>
              <a:t>…</a:t>
            </a:r>
          </a:p>
          <a:p>
            <a:pPr marL="342900" indent="-342900">
              <a:buFont typeface="Arial" panose="020B0604020202020204" pitchFamily="34" charset="0"/>
              <a:buChar char="•"/>
            </a:pPr>
            <a:r>
              <a:rPr lang="en-GB" dirty="0" smtClean="0"/>
              <a:t>You might want to think about an instruction for when a relationship goes wrong… </a:t>
            </a:r>
          </a:p>
          <a:p>
            <a:r>
              <a:rPr lang="en-GB" dirty="0" err="1" smtClean="0"/>
              <a:t>eg</a:t>
            </a:r>
            <a:r>
              <a:rPr lang="en-GB" dirty="0" smtClean="0"/>
              <a:t>. </a:t>
            </a:r>
            <a:r>
              <a:rPr lang="en-GB" i="1" dirty="0" smtClean="0"/>
              <a:t>If the mixture becomes bitter and stiff, add a blend of kindness and understanding…</a:t>
            </a:r>
            <a:endParaRPr lang="en-GB" i="1" dirty="0"/>
          </a:p>
          <a:p>
            <a:pPr marL="342900" indent="-342900">
              <a:buFont typeface="Arial" panose="020B0604020202020204" pitchFamily="34" charset="0"/>
              <a:buChar char="•"/>
            </a:pPr>
            <a:endParaRPr lang="en-GB" b="1" dirty="0"/>
          </a:p>
          <a:p>
            <a:pPr marL="342900" indent="-342900">
              <a:buFont typeface="Arial" panose="020B0604020202020204" pitchFamily="34" charset="0"/>
              <a:buChar char="•"/>
            </a:pPr>
            <a:r>
              <a:rPr lang="en-GB" dirty="0"/>
              <a:t>Write an illustrated Recipe for Successful Relationships.</a:t>
            </a:r>
          </a:p>
          <a:p>
            <a:endParaRPr lang="en-GB" dirty="0"/>
          </a:p>
        </p:txBody>
      </p:sp>
    </p:spTree>
    <p:extLst>
      <p:ext uri="{BB962C8B-B14F-4D97-AF65-F5344CB8AC3E}">
        <p14:creationId xmlns:p14="http://schemas.microsoft.com/office/powerpoint/2010/main" val="3213509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to reflect…</a:t>
            </a:r>
            <a:endParaRPr lang="en-GB" dirty="0"/>
          </a:p>
        </p:txBody>
      </p:sp>
      <p:sp>
        <p:nvSpPr>
          <p:cNvPr id="3" name="Text Placeholder 2"/>
          <p:cNvSpPr>
            <a:spLocks noGrp="1"/>
          </p:cNvSpPr>
          <p:nvPr>
            <p:ph type="body" idx="1"/>
          </p:nvPr>
        </p:nvSpPr>
        <p:spPr>
          <a:xfrm>
            <a:off x="530352" y="2704664"/>
            <a:ext cx="7772400" cy="2956584"/>
          </a:xfrm>
        </p:spPr>
        <p:txBody>
          <a:bodyPr>
            <a:normAutofit lnSpcReduction="10000"/>
          </a:bodyPr>
          <a:lstStyle/>
          <a:p>
            <a:r>
              <a:rPr lang="en-GB" sz="2800" dirty="0" smtClean="0"/>
              <a:t>Take some time to play some calming meditational </a:t>
            </a:r>
            <a:r>
              <a:rPr lang="en-GB" sz="2800" dirty="0"/>
              <a:t>music whilst </a:t>
            </a:r>
            <a:r>
              <a:rPr lang="en-GB" sz="2800" dirty="0" smtClean="0"/>
              <a:t>you think </a:t>
            </a:r>
            <a:r>
              <a:rPr lang="en-GB" sz="2800" dirty="0"/>
              <a:t>through the variety of relationships </a:t>
            </a:r>
            <a:r>
              <a:rPr lang="en-GB" sz="2800" dirty="0" smtClean="0"/>
              <a:t>which you are </a:t>
            </a:r>
            <a:r>
              <a:rPr lang="en-GB" sz="2800" dirty="0"/>
              <a:t>part </a:t>
            </a:r>
            <a:r>
              <a:rPr lang="en-GB" sz="2800"/>
              <a:t>of </a:t>
            </a:r>
            <a:r>
              <a:rPr lang="en-GB" sz="2800" smtClean="0"/>
              <a:t>- and </a:t>
            </a:r>
            <a:r>
              <a:rPr lang="en-GB" sz="2800" dirty="0"/>
              <a:t>the valuable role </a:t>
            </a:r>
            <a:r>
              <a:rPr lang="en-GB" sz="2800" dirty="0" smtClean="0"/>
              <a:t>you play </a:t>
            </a:r>
            <a:r>
              <a:rPr lang="en-GB" sz="2800" dirty="0"/>
              <a:t>in them</a:t>
            </a:r>
            <a:r>
              <a:rPr lang="en-GB" sz="2800" dirty="0" smtClean="0"/>
              <a:t>.</a:t>
            </a:r>
          </a:p>
          <a:p>
            <a:endParaRPr lang="en-GB" sz="2800" dirty="0" smtClean="0"/>
          </a:p>
          <a:p>
            <a:r>
              <a:rPr lang="en-GB" sz="2800" dirty="0" smtClean="0"/>
              <a:t>Remember how important you are to those around you – you are amazing!</a:t>
            </a:r>
            <a:endParaRPr lang="en-GB" sz="2800" dirty="0"/>
          </a:p>
          <a:p>
            <a:endParaRPr lang="en-GB" dirty="0"/>
          </a:p>
        </p:txBody>
      </p:sp>
    </p:spTree>
    <p:extLst>
      <p:ext uri="{BB962C8B-B14F-4D97-AF65-F5344CB8AC3E}">
        <p14:creationId xmlns:p14="http://schemas.microsoft.com/office/powerpoint/2010/main" val="1856097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82501"/>
            <a:ext cx="4896543" cy="64836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1551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80728"/>
            <a:ext cx="7772400" cy="888128"/>
          </a:xfrm>
        </p:spPr>
        <p:txBody>
          <a:bodyPr/>
          <a:lstStyle/>
          <a:p>
            <a:r>
              <a:rPr lang="en-GB" dirty="0" smtClean="0"/>
              <a:t>Special People</a:t>
            </a:r>
            <a:endParaRPr lang="en-GB" dirty="0"/>
          </a:p>
        </p:txBody>
      </p:sp>
      <p:sp>
        <p:nvSpPr>
          <p:cNvPr id="3" name="Text Placeholder 2"/>
          <p:cNvSpPr>
            <a:spLocks noGrp="1"/>
          </p:cNvSpPr>
          <p:nvPr>
            <p:ph type="body" idx="1"/>
          </p:nvPr>
        </p:nvSpPr>
        <p:spPr>
          <a:xfrm>
            <a:off x="530352" y="2276872"/>
            <a:ext cx="7772400" cy="4032448"/>
          </a:xfrm>
        </p:spPr>
        <p:txBody>
          <a:bodyPr>
            <a:normAutofit lnSpcReduction="10000"/>
          </a:bodyPr>
          <a:lstStyle/>
          <a:p>
            <a:r>
              <a:rPr lang="en-GB" sz="2400" dirty="0" smtClean="0"/>
              <a:t>We all have some very special people in our lives and they are even more important when things are challenging.  </a:t>
            </a:r>
          </a:p>
          <a:p>
            <a:endParaRPr lang="en-GB" sz="2400" dirty="0" smtClean="0"/>
          </a:p>
          <a:p>
            <a:r>
              <a:rPr lang="en-GB" sz="2400" dirty="0" smtClean="0"/>
              <a:t>We are going to spend some time thinking about our special relationships: maybe you have a very close friendship, a really fun or supportive aunt or uncle or an amazing gran or grandad? </a:t>
            </a:r>
          </a:p>
          <a:p>
            <a:endParaRPr lang="en-GB" sz="2400" dirty="0"/>
          </a:p>
          <a:p>
            <a:r>
              <a:rPr lang="en-GB" sz="2400" dirty="0" smtClean="0">
                <a:solidFill>
                  <a:schemeClr val="bg1"/>
                </a:solidFill>
              </a:rPr>
              <a:t>We know some of you have pets that are really special to you, but, for this task, we would like you to stick to humans.</a:t>
            </a:r>
            <a:endParaRPr lang="en-GB" sz="2400" dirty="0">
              <a:solidFill>
                <a:schemeClr val="bg1"/>
              </a:solidFill>
            </a:endParaRPr>
          </a:p>
        </p:txBody>
      </p:sp>
    </p:spTree>
    <p:extLst>
      <p:ext uri="{BB962C8B-B14F-4D97-AF65-F5344CB8AC3E}">
        <p14:creationId xmlns:p14="http://schemas.microsoft.com/office/powerpoint/2010/main" val="4269574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24744"/>
            <a:ext cx="7772400" cy="1362456"/>
          </a:xfrm>
        </p:spPr>
        <p:txBody>
          <a:bodyPr/>
          <a:lstStyle/>
          <a:p>
            <a:r>
              <a:rPr lang="en-GB" dirty="0" smtClean="0"/>
              <a:t>What makes someone ‘special’?</a:t>
            </a:r>
            <a:endParaRPr lang="en-GB" dirty="0"/>
          </a:p>
        </p:txBody>
      </p:sp>
      <p:sp>
        <p:nvSpPr>
          <p:cNvPr id="3" name="Text Placeholder 2"/>
          <p:cNvSpPr>
            <a:spLocks noGrp="1"/>
          </p:cNvSpPr>
          <p:nvPr>
            <p:ph type="body" idx="1"/>
          </p:nvPr>
        </p:nvSpPr>
        <p:spPr>
          <a:xfrm>
            <a:off x="530352" y="2704664"/>
            <a:ext cx="7772400" cy="3532648"/>
          </a:xfrm>
        </p:spPr>
        <p:txBody>
          <a:bodyPr>
            <a:normAutofit/>
          </a:bodyPr>
          <a:lstStyle/>
          <a:p>
            <a:r>
              <a:rPr lang="en-GB" b="1" dirty="0" smtClean="0">
                <a:solidFill>
                  <a:schemeClr val="bg1"/>
                </a:solidFill>
              </a:rPr>
              <a:t>Take some time to think carefully about these questions:</a:t>
            </a:r>
          </a:p>
          <a:p>
            <a:r>
              <a:rPr lang="en-GB" b="1" dirty="0" smtClean="0"/>
              <a:t>What </a:t>
            </a:r>
            <a:r>
              <a:rPr lang="en-GB" b="1" dirty="0"/>
              <a:t>makes these individuals special to </a:t>
            </a:r>
            <a:r>
              <a:rPr lang="en-GB" b="1" dirty="0" smtClean="0"/>
              <a:t>you? </a:t>
            </a:r>
          </a:p>
          <a:p>
            <a:r>
              <a:rPr lang="en-GB" b="1" dirty="0" smtClean="0"/>
              <a:t>Why </a:t>
            </a:r>
            <a:r>
              <a:rPr lang="en-GB" b="1" dirty="0"/>
              <a:t>do you like spending time </a:t>
            </a:r>
            <a:r>
              <a:rPr lang="en-GB" b="1" dirty="0" smtClean="0"/>
              <a:t>with them? </a:t>
            </a:r>
          </a:p>
          <a:p>
            <a:r>
              <a:rPr lang="en-GB" b="1" dirty="0" smtClean="0"/>
              <a:t>What </a:t>
            </a:r>
            <a:r>
              <a:rPr lang="en-GB" b="1" dirty="0"/>
              <a:t>do you enjoy doing with this person? </a:t>
            </a:r>
            <a:endParaRPr lang="en-GB" b="1" dirty="0" smtClean="0"/>
          </a:p>
          <a:p>
            <a:r>
              <a:rPr lang="en-GB" b="1" dirty="0" smtClean="0"/>
              <a:t>How </a:t>
            </a:r>
            <a:r>
              <a:rPr lang="en-GB" b="1" dirty="0"/>
              <a:t>do you think they feel about you? </a:t>
            </a:r>
            <a:endParaRPr lang="en-GB" b="1" dirty="0" smtClean="0"/>
          </a:p>
          <a:p>
            <a:r>
              <a:rPr lang="en-GB" b="1" dirty="0" smtClean="0"/>
              <a:t>How </a:t>
            </a:r>
            <a:r>
              <a:rPr lang="en-GB" b="1" dirty="0"/>
              <a:t>do you know? How do you let this </a:t>
            </a:r>
            <a:r>
              <a:rPr lang="en-GB" b="1" dirty="0" smtClean="0"/>
              <a:t>person know </a:t>
            </a:r>
            <a:r>
              <a:rPr lang="en-GB" b="1" dirty="0"/>
              <a:t>that they are special to you? </a:t>
            </a:r>
            <a:endParaRPr lang="en-GB" b="1" dirty="0" smtClean="0"/>
          </a:p>
          <a:p>
            <a:r>
              <a:rPr lang="en-GB" b="1" dirty="0" smtClean="0"/>
              <a:t>What </a:t>
            </a:r>
            <a:r>
              <a:rPr lang="en-GB" b="1" dirty="0"/>
              <a:t>are our responsibilities in these relationships? </a:t>
            </a:r>
            <a:r>
              <a:rPr lang="en-GB" dirty="0"/>
              <a:t>(</a:t>
            </a:r>
            <a:r>
              <a:rPr lang="en-GB" dirty="0" err="1"/>
              <a:t>eg</a:t>
            </a:r>
            <a:r>
              <a:rPr lang="en-GB" dirty="0"/>
              <a:t>. </a:t>
            </a:r>
            <a:r>
              <a:rPr lang="en-GB" dirty="0" smtClean="0"/>
              <a:t>How do we take </a:t>
            </a:r>
            <a:r>
              <a:rPr lang="en-GB" dirty="0"/>
              <a:t>care of them; have quality time with them </a:t>
            </a:r>
            <a:r>
              <a:rPr lang="en-GB" dirty="0" err="1"/>
              <a:t>etc</a:t>
            </a:r>
            <a:r>
              <a:rPr lang="en-GB" dirty="0"/>
              <a:t>) </a:t>
            </a:r>
            <a:endParaRPr lang="en-GB" dirty="0"/>
          </a:p>
        </p:txBody>
      </p:sp>
    </p:spTree>
    <p:extLst>
      <p:ext uri="{BB962C8B-B14F-4D97-AF65-F5344CB8AC3E}">
        <p14:creationId xmlns:p14="http://schemas.microsoft.com/office/powerpoint/2010/main" val="2433164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4744"/>
            <a:ext cx="7772400" cy="888128"/>
          </a:xfrm>
        </p:spPr>
        <p:txBody>
          <a:bodyPr/>
          <a:lstStyle/>
          <a:p>
            <a:r>
              <a:rPr lang="en-GB" dirty="0" smtClean="0"/>
              <a:t>Now for some art!</a:t>
            </a:r>
            <a:endParaRPr lang="en-GB" dirty="0"/>
          </a:p>
        </p:txBody>
      </p:sp>
      <p:sp>
        <p:nvSpPr>
          <p:cNvPr id="3" name="Text Placeholder 2"/>
          <p:cNvSpPr>
            <a:spLocks noGrp="1"/>
          </p:cNvSpPr>
          <p:nvPr>
            <p:ph type="body" idx="1"/>
          </p:nvPr>
        </p:nvSpPr>
        <p:spPr>
          <a:xfrm>
            <a:off x="530352" y="2276872"/>
            <a:ext cx="7772400" cy="3744416"/>
          </a:xfrm>
        </p:spPr>
        <p:txBody>
          <a:bodyPr>
            <a:normAutofit fontScale="92500" lnSpcReduction="20000"/>
          </a:bodyPr>
          <a:lstStyle/>
          <a:p>
            <a:r>
              <a:rPr lang="en-GB" sz="2800" b="1" dirty="0" smtClean="0"/>
              <a:t>Task 1: </a:t>
            </a:r>
            <a:r>
              <a:rPr lang="en-GB" sz="2800" dirty="0" smtClean="0"/>
              <a:t>Now, have a go at drawing your </a:t>
            </a:r>
            <a:r>
              <a:rPr lang="en-GB" sz="2800" dirty="0"/>
              <a:t>favourite memory </a:t>
            </a:r>
            <a:r>
              <a:rPr lang="en-GB" sz="2800" dirty="0" smtClean="0"/>
              <a:t> of a time you spent with your special person. Use </a:t>
            </a:r>
            <a:r>
              <a:rPr lang="en-GB" sz="2800" dirty="0"/>
              <a:t>A4 </a:t>
            </a:r>
            <a:r>
              <a:rPr lang="en-GB" sz="2800" dirty="0" smtClean="0"/>
              <a:t>paper or anything suitable which you have available. </a:t>
            </a:r>
            <a:endParaRPr lang="en-GB" sz="2800" i="1" dirty="0"/>
          </a:p>
          <a:p>
            <a:r>
              <a:rPr lang="en-GB" sz="2800" dirty="0" smtClean="0"/>
              <a:t>You could listen to some calming music as you draw, to help you concentrate.</a:t>
            </a:r>
          </a:p>
          <a:p>
            <a:endParaRPr lang="en-GB" i="1" dirty="0"/>
          </a:p>
          <a:p>
            <a:r>
              <a:rPr lang="en-GB" sz="3200" b="1" dirty="0" smtClean="0"/>
              <a:t>Aren’t we lucky that we happen </a:t>
            </a:r>
            <a:r>
              <a:rPr lang="en-GB" sz="3200" b="1" dirty="0"/>
              <a:t>to be on earth </a:t>
            </a:r>
            <a:r>
              <a:rPr lang="en-GB" sz="3200" b="1" dirty="0" smtClean="0"/>
              <a:t>at </a:t>
            </a:r>
            <a:r>
              <a:rPr lang="en-GB" sz="3200" b="1" dirty="0"/>
              <a:t>the same moment and time as these amazing </a:t>
            </a:r>
            <a:r>
              <a:rPr lang="en-GB" sz="3200" b="1" dirty="0" smtClean="0"/>
              <a:t>human beings!</a:t>
            </a:r>
            <a:endParaRPr lang="en-GB" sz="3200" b="1" dirty="0"/>
          </a:p>
        </p:txBody>
      </p:sp>
    </p:spTree>
    <p:extLst>
      <p:ext uri="{BB962C8B-B14F-4D97-AF65-F5344CB8AC3E}">
        <p14:creationId xmlns:p14="http://schemas.microsoft.com/office/powerpoint/2010/main" val="498963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7772400" cy="792088"/>
          </a:xfrm>
        </p:spPr>
        <p:txBody>
          <a:bodyPr/>
          <a:lstStyle/>
          <a:p>
            <a:r>
              <a:rPr lang="en-GB" dirty="0" smtClean="0"/>
              <a:t>Letter to a Loved One</a:t>
            </a:r>
            <a:endParaRPr lang="en-GB" dirty="0"/>
          </a:p>
        </p:txBody>
      </p:sp>
      <p:sp>
        <p:nvSpPr>
          <p:cNvPr id="3" name="Text Placeholder 2"/>
          <p:cNvSpPr>
            <a:spLocks noGrp="1"/>
          </p:cNvSpPr>
          <p:nvPr>
            <p:ph type="body" idx="1"/>
          </p:nvPr>
        </p:nvSpPr>
        <p:spPr>
          <a:xfrm>
            <a:off x="530352" y="1844824"/>
            <a:ext cx="8002088" cy="4464496"/>
          </a:xfrm>
        </p:spPr>
        <p:txBody>
          <a:bodyPr>
            <a:normAutofit fontScale="85000" lnSpcReduction="20000"/>
          </a:bodyPr>
          <a:lstStyle/>
          <a:p>
            <a:r>
              <a:rPr lang="en-GB" sz="2600" b="1" dirty="0" smtClean="0"/>
              <a:t>Task 2: </a:t>
            </a:r>
            <a:r>
              <a:rPr lang="en-GB" sz="2600" dirty="0" smtClean="0"/>
              <a:t>Today we are going to write to our very special person, spreading a little love and happiness. We are going to write to them how we feel  about them and how grateful we are that they have a place in our lives. </a:t>
            </a:r>
          </a:p>
          <a:p>
            <a:r>
              <a:rPr lang="en-GB" sz="2600" dirty="0" smtClean="0"/>
              <a:t>You can use the questions on the earlier slides to help you. You could tell your special person about your favourite memory which you have of them, which you drew in the last task.</a:t>
            </a:r>
          </a:p>
          <a:p>
            <a:endParaRPr lang="en-GB" sz="2600" dirty="0" smtClean="0"/>
          </a:p>
          <a:p>
            <a:r>
              <a:rPr lang="en-GB" sz="2600" b="1" dirty="0" smtClean="0"/>
              <a:t>Should </a:t>
            </a:r>
            <a:r>
              <a:rPr lang="en-GB" sz="2600" b="1" dirty="0"/>
              <a:t>the layout </a:t>
            </a:r>
            <a:r>
              <a:rPr lang="en-GB" sz="2600" b="1" dirty="0" smtClean="0"/>
              <a:t>of your letter be </a:t>
            </a:r>
            <a:r>
              <a:rPr lang="en-GB" sz="2600" b="1" dirty="0"/>
              <a:t>formal or </a:t>
            </a:r>
            <a:r>
              <a:rPr lang="en-GB" sz="2600" b="1" dirty="0" smtClean="0"/>
              <a:t>informal, do you think? What are the rules for  setting out that style?</a:t>
            </a:r>
            <a:endParaRPr lang="en-GB" sz="2600" b="1" dirty="0"/>
          </a:p>
          <a:p>
            <a:r>
              <a:rPr lang="en-GB" sz="2600" dirty="0" smtClean="0"/>
              <a:t>You might want to write a draft of your letter  and then present your final version in your best handwriting. Or you could type it and print it if you wished.</a:t>
            </a:r>
          </a:p>
          <a:p>
            <a:pPr algn="ctr"/>
            <a:r>
              <a:rPr lang="en-GB" sz="2600" b="1" dirty="0" smtClean="0"/>
              <a:t>Remember to check your punctuation, grammar and spelling choices carefully.</a:t>
            </a:r>
            <a:endParaRPr lang="en-GB" sz="2600" b="1" dirty="0"/>
          </a:p>
          <a:p>
            <a:endParaRPr lang="en-GB" dirty="0"/>
          </a:p>
        </p:txBody>
      </p:sp>
    </p:spTree>
    <p:extLst>
      <p:ext uri="{BB962C8B-B14F-4D97-AF65-F5344CB8AC3E}">
        <p14:creationId xmlns:p14="http://schemas.microsoft.com/office/powerpoint/2010/main" val="1873832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888128"/>
          </a:xfrm>
        </p:spPr>
        <p:txBody>
          <a:bodyPr/>
          <a:lstStyle/>
          <a:p>
            <a:r>
              <a:rPr lang="en-GB" dirty="0" smtClean="0"/>
              <a:t>The finishing touches</a:t>
            </a:r>
            <a:endParaRPr lang="en-GB" dirty="0"/>
          </a:p>
        </p:txBody>
      </p:sp>
      <p:sp>
        <p:nvSpPr>
          <p:cNvPr id="3" name="Text Placeholder 2"/>
          <p:cNvSpPr>
            <a:spLocks noGrp="1"/>
          </p:cNvSpPr>
          <p:nvPr>
            <p:ph type="body" idx="1"/>
          </p:nvPr>
        </p:nvSpPr>
        <p:spPr>
          <a:xfrm>
            <a:off x="530352" y="2704664"/>
            <a:ext cx="7772400" cy="2812568"/>
          </a:xfrm>
        </p:spPr>
        <p:txBody>
          <a:bodyPr>
            <a:normAutofit/>
          </a:bodyPr>
          <a:lstStyle/>
          <a:p>
            <a:r>
              <a:rPr lang="en-GB" sz="2400" dirty="0" smtClean="0"/>
              <a:t>When you come back to school (not long now!) you  can choose some </a:t>
            </a:r>
            <a:r>
              <a:rPr lang="en-GB" sz="2400" dirty="0"/>
              <a:t>A3 </a:t>
            </a:r>
            <a:r>
              <a:rPr lang="en-GB" sz="2400" dirty="0" smtClean="0"/>
              <a:t>card, fold it </a:t>
            </a:r>
            <a:r>
              <a:rPr lang="en-GB" sz="2400" dirty="0"/>
              <a:t>in half, stick </a:t>
            </a:r>
            <a:r>
              <a:rPr lang="en-GB" sz="2400" dirty="0" smtClean="0"/>
              <a:t>your </a:t>
            </a:r>
            <a:r>
              <a:rPr lang="en-GB" sz="2400" dirty="0"/>
              <a:t>drawing on the front of the card and stick </a:t>
            </a:r>
            <a:r>
              <a:rPr lang="en-GB" sz="2400" dirty="0" smtClean="0"/>
              <a:t>your final version of the letter </a:t>
            </a:r>
            <a:r>
              <a:rPr lang="en-GB" sz="2400" dirty="0"/>
              <a:t>inside the card</a:t>
            </a:r>
            <a:r>
              <a:rPr lang="en-GB" sz="2400" dirty="0" smtClean="0"/>
              <a:t>.</a:t>
            </a:r>
          </a:p>
          <a:p>
            <a:endParaRPr lang="en-GB" sz="2400" dirty="0"/>
          </a:p>
          <a:p>
            <a:r>
              <a:rPr lang="en-GB" sz="2400" dirty="0" smtClean="0"/>
              <a:t>Then we could send this off to your special loved one.</a:t>
            </a:r>
            <a:endParaRPr lang="en-GB" sz="2400" dirty="0"/>
          </a:p>
        </p:txBody>
      </p:sp>
    </p:spTree>
    <p:extLst>
      <p:ext uri="{BB962C8B-B14F-4D97-AF65-F5344CB8AC3E}">
        <p14:creationId xmlns:p14="http://schemas.microsoft.com/office/powerpoint/2010/main" val="2650581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96752"/>
            <a:ext cx="7772400" cy="672104"/>
          </a:xfrm>
        </p:spPr>
        <p:txBody>
          <a:bodyPr/>
          <a:lstStyle/>
          <a:p>
            <a:r>
              <a:rPr lang="en-GB" dirty="0" smtClean="0"/>
              <a:t>A Recipe for Success</a:t>
            </a:r>
            <a:endParaRPr lang="en-GB" dirty="0"/>
          </a:p>
        </p:txBody>
      </p:sp>
      <p:sp>
        <p:nvSpPr>
          <p:cNvPr id="3" name="Text Placeholder 2"/>
          <p:cNvSpPr>
            <a:spLocks noGrp="1"/>
          </p:cNvSpPr>
          <p:nvPr>
            <p:ph type="body" idx="1"/>
          </p:nvPr>
        </p:nvSpPr>
        <p:spPr>
          <a:xfrm>
            <a:off x="539552" y="2060848"/>
            <a:ext cx="8208912" cy="4104456"/>
          </a:xfrm>
        </p:spPr>
        <p:txBody>
          <a:bodyPr>
            <a:normAutofit lnSpcReduction="10000"/>
          </a:bodyPr>
          <a:lstStyle/>
          <a:p>
            <a:r>
              <a:rPr lang="en-GB" dirty="0" smtClean="0"/>
              <a:t>Our special relationships are a bit like having an amazing recipe – they take lots of ingredients that come together to make something spectacular.</a:t>
            </a:r>
          </a:p>
          <a:p>
            <a:endParaRPr lang="en-GB" dirty="0"/>
          </a:p>
          <a:p>
            <a:r>
              <a:rPr lang="en-GB" b="1" dirty="0" smtClean="0"/>
              <a:t>What </a:t>
            </a:r>
            <a:r>
              <a:rPr lang="en-GB" b="1" dirty="0"/>
              <a:t>are the important ‘ingredients’ </a:t>
            </a:r>
            <a:r>
              <a:rPr lang="en-GB" b="1" dirty="0" smtClean="0"/>
              <a:t>in </a:t>
            </a:r>
            <a:r>
              <a:rPr lang="en-GB" b="1" i="1" dirty="0"/>
              <a:t>any </a:t>
            </a:r>
            <a:r>
              <a:rPr lang="en-GB" b="1" dirty="0"/>
              <a:t>relationship </a:t>
            </a:r>
            <a:r>
              <a:rPr lang="en-GB" b="1" dirty="0" smtClean="0"/>
              <a:t>, whether it is with a friend</a:t>
            </a:r>
            <a:r>
              <a:rPr lang="en-GB" b="1" dirty="0"/>
              <a:t>, </a:t>
            </a:r>
            <a:r>
              <a:rPr lang="en-GB" b="1" dirty="0" smtClean="0"/>
              <a:t>someone in your family</a:t>
            </a:r>
            <a:r>
              <a:rPr lang="en-GB" b="1" dirty="0"/>
              <a:t>, </a:t>
            </a:r>
            <a:r>
              <a:rPr lang="en-GB" b="1" dirty="0" smtClean="0"/>
              <a:t>a carer</a:t>
            </a:r>
            <a:r>
              <a:rPr lang="en-GB" b="1" dirty="0"/>
              <a:t>, </a:t>
            </a:r>
            <a:r>
              <a:rPr lang="en-GB" b="1" dirty="0" smtClean="0"/>
              <a:t>a teacher</a:t>
            </a:r>
            <a:r>
              <a:rPr lang="en-GB" b="1" dirty="0"/>
              <a:t>? </a:t>
            </a:r>
            <a:r>
              <a:rPr lang="en-GB" dirty="0" smtClean="0"/>
              <a:t>You might want to think about ideas like trust</a:t>
            </a:r>
            <a:r>
              <a:rPr lang="en-GB" dirty="0"/>
              <a:t>, communication, </a:t>
            </a:r>
            <a:r>
              <a:rPr lang="en-GB" dirty="0" smtClean="0"/>
              <a:t>being </a:t>
            </a:r>
            <a:r>
              <a:rPr lang="en-GB" dirty="0"/>
              <a:t>free to </a:t>
            </a:r>
            <a:r>
              <a:rPr lang="en-GB" dirty="0" smtClean="0"/>
              <a:t>be yourself, </a:t>
            </a:r>
            <a:r>
              <a:rPr lang="en-GB" dirty="0"/>
              <a:t>being understanding. </a:t>
            </a:r>
            <a:endParaRPr lang="en-GB" dirty="0" smtClean="0"/>
          </a:p>
          <a:p>
            <a:endParaRPr lang="en-GB" dirty="0" smtClean="0"/>
          </a:p>
          <a:p>
            <a:r>
              <a:rPr lang="en-GB" b="1" dirty="0" smtClean="0"/>
              <a:t>Are </a:t>
            </a:r>
            <a:r>
              <a:rPr lang="en-GB" b="1" dirty="0"/>
              <a:t>these relationship skills similar to our school values? Are they similar to any of the Christian Values which we learn about in Worship?</a:t>
            </a:r>
          </a:p>
          <a:p>
            <a:endParaRPr lang="en-GB" dirty="0"/>
          </a:p>
        </p:txBody>
      </p:sp>
    </p:spTree>
    <p:extLst>
      <p:ext uri="{BB962C8B-B14F-4D97-AF65-F5344CB8AC3E}">
        <p14:creationId xmlns:p14="http://schemas.microsoft.com/office/powerpoint/2010/main" val="1301529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124744"/>
            <a:ext cx="8002088" cy="5328592"/>
          </a:xfrm>
        </p:spPr>
        <p:txBody>
          <a:bodyPr>
            <a:normAutofit/>
          </a:bodyPr>
          <a:lstStyle/>
          <a:p>
            <a:r>
              <a:rPr lang="en-GB" sz="2400" b="1" dirty="0"/>
              <a:t>Have a think about </a:t>
            </a:r>
            <a:r>
              <a:rPr lang="en-GB" sz="2400" b="1" i="1" dirty="0" smtClean="0"/>
              <a:t>all</a:t>
            </a:r>
            <a:r>
              <a:rPr lang="en-GB" sz="2400" b="1" dirty="0" smtClean="0"/>
              <a:t> the </a:t>
            </a:r>
            <a:r>
              <a:rPr lang="en-GB" sz="2400" b="1" dirty="0"/>
              <a:t>relationships </a:t>
            </a:r>
            <a:r>
              <a:rPr lang="en-GB" sz="2400" b="1" dirty="0" smtClean="0"/>
              <a:t>you </a:t>
            </a:r>
            <a:r>
              <a:rPr lang="en-GB" sz="2400" b="1" dirty="0"/>
              <a:t>have which work </a:t>
            </a:r>
            <a:r>
              <a:rPr lang="en-GB" sz="2400" b="1" dirty="0" smtClean="0"/>
              <a:t>well, whether that is with other children or adults. </a:t>
            </a:r>
            <a:r>
              <a:rPr lang="en-GB" sz="2400" b="1" dirty="0"/>
              <a:t>Why is this? Do both people in the relationship need to treat each other in the same way? </a:t>
            </a:r>
            <a:endParaRPr lang="en-GB" sz="2400" b="1" dirty="0" smtClean="0"/>
          </a:p>
          <a:p>
            <a:r>
              <a:rPr lang="en-GB" sz="2400" b="1" dirty="0" smtClean="0"/>
              <a:t>What </a:t>
            </a:r>
            <a:r>
              <a:rPr lang="en-GB" sz="2400" b="1" dirty="0"/>
              <a:t>happens if things go wrong and someone doesn’t behave in the ‘right’ way? </a:t>
            </a:r>
            <a:endParaRPr lang="en-GB" sz="2400" b="1" dirty="0" smtClean="0"/>
          </a:p>
          <a:p>
            <a:r>
              <a:rPr lang="en-GB" sz="2400" b="1" dirty="0" smtClean="0"/>
              <a:t>Can you think how </a:t>
            </a:r>
            <a:r>
              <a:rPr lang="en-GB" sz="2400" b="1" dirty="0"/>
              <a:t>that might happen in relationships </a:t>
            </a:r>
            <a:r>
              <a:rPr lang="en-GB" sz="2400" b="1" dirty="0" smtClean="0"/>
              <a:t>which you are part of? Have there been playground disagreements or problems in a sports match?</a:t>
            </a:r>
          </a:p>
          <a:p>
            <a:r>
              <a:rPr lang="en-GB" sz="2400" dirty="0" smtClean="0"/>
              <a:t>Both </a:t>
            </a:r>
            <a:r>
              <a:rPr lang="en-GB" sz="2400" dirty="0"/>
              <a:t>sides in a relationship have to work together to make a relationship work over time</a:t>
            </a:r>
            <a:r>
              <a:rPr lang="en-GB" sz="2400" dirty="0" smtClean="0"/>
              <a:t>.</a:t>
            </a:r>
            <a:endParaRPr lang="en-GB" sz="2400" dirty="0"/>
          </a:p>
        </p:txBody>
      </p:sp>
    </p:spTree>
    <p:extLst>
      <p:ext uri="{BB962C8B-B14F-4D97-AF65-F5344CB8AC3E}">
        <p14:creationId xmlns:p14="http://schemas.microsoft.com/office/powerpoint/2010/main" val="22123416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239</TotalTime>
  <Words>1019</Words>
  <Application>Microsoft Office PowerPoint</Application>
  <PresentationFormat>On-screen Show (4:3)</PresentationFormat>
  <Paragraphs>67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Here We Are</vt:lpstr>
      <vt:lpstr>PowerPoint Presentation</vt:lpstr>
      <vt:lpstr>Special People</vt:lpstr>
      <vt:lpstr>What makes someone ‘special’?</vt:lpstr>
      <vt:lpstr>Now for some art!</vt:lpstr>
      <vt:lpstr>Letter to a Loved One</vt:lpstr>
      <vt:lpstr>The finishing touches</vt:lpstr>
      <vt:lpstr>A Recipe for Success</vt:lpstr>
      <vt:lpstr>PowerPoint Presentation</vt:lpstr>
      <vt:lpstr>PowerPoint Presentation</vt:lpstr>
      <vt:lpstr>Create your Relationship Recipe!</vt:lpstr>
      <vt:lpstr>What do instructions need?</vt:lpstr>
      <vt:lpstr>Time to reflect…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 We Are</dc:title>
  <dc:creator>Sally Smitherman</dc:creator>
  <cp:lastModifiedBy>Sally Smitherman</cp:lastModifiedBy>
  <cp:revision>14</cp:revision>
  <dcterms:created xsi:type="dcterms:W3CDTF">2020-10-06T08:06:35Z</dcterms:created>
  <dcterms:modified xsi:type="dcterms:W3CDTF">2020-10-06T12:06:14Z</dcterms:modified>
</cp:coreProperties>
</file>