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7" r:id="rId2"/>
    <p:sldId id="258" r:id="rId3"/>
    <p:sldId id="281" r:id="rId4"/>
    <p:sldId id="288" r:id="rId5"/>
    <p:sldId id="289" r:id="rId6"/>
    <p:sldId id="267" r:id="rId7"/>
    <p:sldId id="285" r:id="rId8"/>
    <p:sldId id="283" r:id="rId9"/>
    <p:sldId id="282" r:id="rId10"/>
    <p:sldId id="286" r:id="rId11"/>
    <p:sldId id="261" r:id="rId12"/>
    <p:sldId id="278" r:id="rId13"/>
    <p:sldId id="279" r:id="rId14"/>
    <p:sldId id="280" r:id="rId15"/>
    <p:sldId id="277" r:id="rId16"/>
    <p:sldId id="262" r:id="rId17"/>
    <p:sldId id="287" r:id="rId18"/>
    <p:sldId id="263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4193" tIns="47097" rIns="94193" bIns="4709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4193" tIns="47097" rIns="94193" bIns="47097" rtlCol="0"/>
          <a:lstStyle>
            <a:lvl1pPr algn="r">
              <a:defRPr sz="1200"/>
            </a:lvl1pPr>
          </a:lstStyle>
          <a:p>
            <a:fld id="{AC09ACCE-4D85-42B8-9019-807F638F7502}" type="datetimeFigureOut">
              <a:rPr lang="en-GB" smtClean="0"/>
              <a:t>19/12/2019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4193" tIns="47097" rIns="94193" bIns="4709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4193" tIns="47097" rIns="94193" bIns="47097" rtlCol="0" anchor="b"/>
          <a:lstStyle>
            <a:lvl1pPr algn="r">
              <a:defRPr sz="1200"/>
            </a:lvl1pPr>
          </a:lstStyle>
          <a:p>
            <a:fld id="{863D58F9-8CF9-45E6-9600-22E0E98C2C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585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8FC8-5557-4ACE-A8EA-06A3A261FC5D}" type="datetimeFigureOut">
              <a:rPr lang="en-GB" smtClean="0"/>
              <a:t>19/12/2019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2596-68E6-4F43-9AD7-EAA21B7D755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8FC8-5557-4ACE-A8EA-06A3A261FC5D}" type="datetimeFigureOut">
              <a:rPr lang="en-GB" smtClean="0"/>
              <a:t>19/12/2019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2596-68E6-4F43-9AD7-EAA21B7D755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8FC8-5557-4ACE-A8EA-06A3A261FC5D}" type="datetimeFigureOut">
              <a:rPr lang="en-GB" smtClean="0"/>
              <a:t>19/12/2019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2596-68E6-4F43-9AD7-EAA21B7D755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8FC8-5557-4ACE-A8EA-06A3A261FC5D}" type="datetimeFigureOut">
              <a:rPr lang="en-GB" smtClean="0"/>
              <a:t>19/12/2019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2596-68E6-4F43-9AD7-EAA21B7D755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8FC8-5557-4ACE-A8EA-06A3A261FC5D}" type="datetimeFigureOut">
              <a:rPr lang="en-GB" smtClean="0"/>
              <a:t>19/12/2019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2596-68E6-4F43-9AD7-EAA21B7D755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8FC8-5557-4ACE-A8EA-06A3A261FC5D}" type="datetimeFigureOut">
              <a:rPr lang="en-GB" smtClean="0"/>
              <a:t>19/12/2019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2596-68E6-4F43-9AD7-EAA21B7D755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8FC8-5557-4ACE-A8EA-06A3A261FC5D}" type="datetimeFigureOut">
              <a:rPr lang="en-GB" smtClean="0"/>
              <a:t>19/12/2019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2596-68E6-4F43-9AD7-EAA21B7D755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8FC8-5557-4ACE-A8EA-06A3A261FC5D}" type="datetimeFigureOut">
              <a:rPr lang="en-GB" smtClean="0"/>
              <a:t>19/12/2019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2596-68E6-4F43-9AD7-EAA21B7D755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8FC8-5557-4ACE-A8EA-06A3A261FC5D}" type="datetimeFigureOut">
              <a:rPr lang="en-GB" smtClean="0"/>
              <a:t>19/12/2019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2596-68E6-4F43-9AD7-EAA21B7D755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8FC8-5557-4ACE-A8EA-06A3A261FC5D}" type="datetimeFigureOut">
              <a:rPr lang="en-GB" smtClean="0"/>
              <a:t>19/12/2019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2596-68E6-4F43-9AD7-EAA21B7D755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8FC8-5557-4ACE-A8EA-06A3A261FC5D}" type="datetimeFigureOut">
              <a:rPr lang="en-GB" smtClean="0"/>
              <a:t>19/12/2019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2596-68E6-4F43-9AD7-EAA21B7D755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9D8FC8-5557-4ACE-A8EA-06A3A261FC5D}" type="datetimeFigureOut">
              <a:rPr lang="en-GB" smtClean="0"/>
              <a:t>19/12/2019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4F2596-68E6-4F43-9AD7-EAA21B7D755B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736" y="3105834"/>
            <a:ext cx="52565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r>
              <a:rPr lang="en-GB" sz="2400" b="1" dirty="0" smtClean="0"/>
              <a:t>Welcome </a:t>
            </a:r>
            <a:r>
              <a:rPr lang="en-GB" sz="2400" b="1" dirty="0"/>
              <a:t>to our Junior </a:t>
            </a:r>
            <a:endParaRPr lang="en-GB" sz="2400" b="1" dirty="0" smtClean="0"/>
          </a:p>
          <a:p>
            <a:pPr algn="ctr"/>
            <a:r>
              <a:rPr lang="en-GB" sz="2400" b="1" dirty="0" smtClean="0"/>
              <a:t>Christingle Service</a:t>
            </a:r>
          </a:p>
          <a:p>
            <a:pPr algn="ctr"/>
            <a:endParaRPr lang="en-GB" sz="2400" b="1" dirty="0"/>
          </a:p>
          <a:p>
            <a:pPr algn="ctr"/>
            <a:endParaRPr lang="en-GB" sz="2400" dirty="0"/>
          </a:p>
          <a:p>
            <a:pPr algn="ctr"/>
            <a:r>
              <a:rPr lang="en-GB" sz="2400" b="1" dirty="0" smtClean="0"/>
              <a:t>Friday 20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December 2019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57" y="116632"/>
            <a:ext cx="42386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5766"/>
            <a:ext cx="1552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28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836711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alibri" panose="020F0502020204030204" pitchFamily="34" charset="0"/>
              </a:rPr>
              <a:t>Holy Trinity Choir accompanied by Father Michael on the Church Organ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2708920"/>
            <a:ext cx="5832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GB" sz="4000" dirty="0">
                <a:latin typeface="Calibri" panose="020F0502020204030204" pitchFamily="34" charset="0"/>
              </a:rPr>
              <a:t>Silent Night </a:t>
            </a:r>
          </a:p>
          <a:p>
            <a:endParaRPr lang="en-GB" sz="4000" dirty="0" smtClean="0">
              <a:latin typeface="Calibri" panose="020F0502020204030204" pitchFamily="34" charset="0"/>
            </a:endParaRPr>
          </a:p>
          <a:p>
            <a:pPr marL="571500" indent="-571500">
              <a:buBlip>
                <a:blip r:embed="rId2"/>
              </a:buBlip>
            </a:pPr>
            <a:r>
              <a:rPr lang="en-GB" sz="4000" dirty="0" smtClean="0">
                <a:latin typeface="Calibri" panose="020F0502020204030204" pitchFamily="34" charset="0"/>
              </a:rPr>
              <a:t>O Come all Ye Faithful 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1198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76672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Years 6</a:t>
            </a:r>
            <a:r>
              <a:rPr lang="en-GB" dirty="0"/>
              <a:t> </a:t>
            </a:r>
            <a:r>
              <a:rPr lang="en-GB" b="1" dirty="0" smtClean="0"/>
              <a:t>Christmas Poems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  <a:p>
            <a:endParaRPr lang="en-GB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pic>
        <p:nvPicPr>
          <p:cNvPr id="6146" name="Picture 2" descr="C:\Users\CPage\AppData\Local\Microsoft\Windows\Temporary Internet Files\Content.IE5\M109HGBG\christmas-1755104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40473"/>
            <a:ext cx="4963034" cy="496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00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60649"/>
            <a:ext cx="6462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latin typeface="Calibri" panose="020F0502020204030204" pitchFamily="34" charset="0"/>
              </a:rPr>
              <a:t>Christingle</a:t>
            </a:r>
            <a:r>
              <a:rPr lang="en-GB" b="1" dirty="0">
                <a:latin typeface="Calibri" panose="020F0502020204030204" pitchFamily="34" charset="0"/>
              </a:rPr>
              <a:t> Ceremony</a:t>
            </a:r>
            <a:endParaRPr lang="en-GB" dirty="0">
              <a:latin typeface="Calibri" panose="020F0502020204030204" pitchFamily="34" charset="0"/>
            </a:endParaRPr>
          </a:p>
          <a:p>
            <a:pPr lvl="1"/>
            <a:endParaRPr lang="en-GB" b="1" u="sng" dirty="0">
              <a:latin typeface="Calibri" panose="020F0502020204030204" pitchFamily="34" charset="0"/>
            </a:endParaRPr>
          </a:p>
          <a:p>
            <a:r>
              <a:rPr lang="en-GB" b="1" u="sng" dirty="0">
                <a:latin typeface="Calibri" panose="020F0502020204030204" pitchFamily="34" charset="0"/>
              </a:rPr>
              <a:t>Please can all parents/carers remain seated at this time for the health and safety of all the children.</a:t>
            </a:r>
          </a:p>
          <a:p>
            <a:endParaRPr lang="en-GB" b="1" u="sng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Please join us in singing </a:t>
            </a:r>
            <a:r>
              <a:rPr lang="en-GB" b="1" dirty="0" smtClean="0">
                <a:latin typeface="Calibri" panose="020F0502020204030204" pitchFamily="34" charset="0"/>
              </a:rPr>
              <a:t>Turn Down the Lights </a:t>
            </a:r>
            <a:r>
              <a:rPr lang="en-GB" dirty="0" smtClean="0">
                <a:latin typeface="Calibri" panose="020F0502020204030204" pitchFamily="34" charset="0"/>
              </a:rPr>
              <a:t>whilst </a:t>
            </a:r>
            <a:r>
              <a:rPr lang="en-GB" dirty="0">
                <a:latin typeface="Calibri" panose="020F0502020204030204" pitchFamily="34" charset="0"/>
              </a:rPr>
              <a:t>the children collect their </a:t>
            </a:r>
            <a:r>
              <a:rPr lang="en-GB" dirty="0" err="1">
                <a:latin typeface="Calibri" panose="020F0502020204030204" pitchFamily="34" charset="0"/>
              </a:rPr>
              <a:t>Christingle</a:t>
            </a:r>
            <a:r>
              <a:rPr lang="en-GB" dirty="0">
                <a:latin typeface="Calibri" panose="020F0502020204030204" pitchFamily="34" charset="0"/>
              </a:rPr>
              <a:t> candles</a:t>
            </a:r>
            <a:r>
              <a:rPr lang="en-GB" dirty="0" smtClean="0">
                <a:latin typeface="Calibri" panose="020F0502020204030204" pitchFamily="34" charset="0"/>
              </a:rPr>
              <a:t>.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b="1" dirty="0" smtClean="0">
                <a:latin typeface="Calibri" panose="020F0502020204030204" pitchFamily="34" charset="0"/>
              </a:rPr>
              <a:t>TURN DOWN THE LIGHTS</a:t>
            </a:r>
          </a:p>
          <a:p>
            <a:r>
              <a:rPr lang="en-GB" b="1" dirty="0" smtClean="0">
                <a:latin typeface="Calibri" panose="020F0502020204030204" pitchFamily="34" charset="0"/>
              </a:rPr>
              <a:t>10 Bars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Turn </a:t>
            </a:r>
            <a:r>
              <a:rPr lang="en-GB" dirty="0">
                <a:latin typeface="Calibri" panose="020F0502020204030204" pitchFamily="34" charset="0"/>
              </a:rPr>
              <a:t>down the lights and watch the fire glowing, </a:t>
            </a:r>
          </a:p>
          <a:p>
            <a:r>
              <a:rPr lang="en-GB" dirty="0">
                <a:latin typeface="Calibri" panose="020F0502020204030204" pitchFamily="34" charset="0"/>
              </a:rPr>
              <a:t>Colours burn bright and warm. </a:t>
            </a:r>
          </a:p>
          <a:p>
            <a:r>
              <a:rPr lang="en-GB" dirty="0">
                <a:latin typeface="Calibri" panose="020F0502020204030204" pitchFamily="34" charset="0"/>
              </a:rPr>
              <a:t>Now is the time for waiting and knowing, </a:t>
            </a:r>
          </a:p>
          <a:p>
            <a:r>
              <a:rPr lang="en-GB" dirty="0">
                <a:latin typeface="Calibri" panose="020F0502020204030204" pitchFamily="34" charset="0"/>
              </a:rPr>
              <a:t>Christmas will come with the dawn. </a:t>
            </a: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b="1" dirty="0" smtClean="0">
                <a:latin typeface="Calibri" panose="020F0502020204030204" pitchFamily="34" charset="0"/>
              </a:rPr>
              <a:t>4 Bars</a:t>
            </a:r>
            <a:endParaRPr lang="en-GB" b="1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Dark is the night and gentle the snowing, </a:t>
            </a:r>
          </a:p>
          <a:p>
            <a:r>
              <a:rPr lang="en-GB" dirty="0">
                <a:latin typeface="Calibri" panose="020F0502020204030204" pitchFamily="34" charset="0"/>
              </a:rPr>
              <a:t>Silently white it falls. </a:t>
            </a:r>
          </a:p>
          <a:p>
            <a:r>
              <a:rPr lang="en-GB" dirty="0">
                <a:latin typeface="Calibri" panose="020F0502020204030204" pitchFamily="34" charset="0"/>
              </a:rPr>
              <a:t>Calm is the sight, and soft the wind blowing, </a:t>
            </a:r>
          </a:p>
          <a:p>
            <a:r>
              <a:rPr lang="en-GB" dirty="0">
                <a:latin typeface="Calibri" panose="020F0502020204030204" pitchFamily="34" charset="0"/>
              </a:rPr>
              <a:t>Quietly come Christmas morn. </a:t>
            </a:r>
          </a:p>
          <a:p>
            <a:endParaRPr lang="en-GB" dirty="0"/>
          </a:p>
        </p:txBody>
      </p:sp>
      <p:pic>
        <p:nvPicPr>
          <p:cNvPr id="7172" name="Picture 4" descr="C:\Users\CPage\AppData\Local\Microsoft\Windows\Temporary Internet Files\Content.IE5\M109HGBG\8257830167_3b7e43b44e_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2952328" cy="19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51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548680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</a:rPr>
              <a:t>2 Bars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Night </a:t>
            </a:r>
            <a:r>
              <a:rPr lang="en-GB" dirty="0">
                <a:latin typeface="Calibri" panose="020F0502020204030204" pitchFamily="34" charset="0"/>
              </a:rPr>
              <a:t>before Christmas – the world is at home, </a:t>
            </a:r>
          </a:p>
          <a:p>
            <a:r>
              <a:rPr lang="en-GB" dirty="0">
                <a:latin typeface="Calibri" panose="020F0502020204030204" pitchFamily="34" charset="0"/>
              </a:rPr>
              <a:t>This day is over and done. </a:t>
            </a:r>
          </a:p>
          <a:p>
            <a:r>
              <a:rPr lang="en-GB" dirty="0">
                <a:latin typeface="Calibri" panose="020F0502020204030204" pitchFamily="34" charset="0"/>
              </a:rPr>
              <a:t>Treasure the moment when everything’s still, </a:t>
            </a:r>
          </a:p>
          <a:p>
            <a:r>
              <a:rPr lang="en-GB" dirty="0">
                <a:latin typeface="Calibri" panose="020F0502020204030204" pitchFamily="34" charset="0"/>
              </a:rPr>
              <a:t>Soon Christmas morning will come. </a:t>
            </a: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b="1" dirty="0" smtClean="0">
                <a:latin typeface="Calibri" panose="020F0502020204030204" pitchFamily="34" charset="0"/>
              </a:rPr>
              <a:t>8 Bars</a:t>
            </a:r>
            <a:endParaRPr lang="en-GB" b="1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Under the tree the presents lie gleaming, </a:t>
            </a:r>
          </a:p>
          <a:p>
            <a:r>
              <a:rPr lang="en-GB" dirty="0" err="1">
                <a:latin typeface="Calibri" panose="020F0502020204030204" pitchFamily="34" charset="0"/>
              </a:rPr>
              <a:t>Ribboned</a:t>
            </a:r>
            <a:r>
              <a:rPr lang="en-GB" dirty="0">
                <a:latin typeface="Calibri" panose="020F0502020204030204" pitchFamily="34" charset="0"/>
              </a:rPr>
              <a:t> and wrapped and signed. </a:t>
            </a:r>
          </a:p>
          <a:p>
            <a:r>
              <a:rPr lang="en-GB" dirty="0">
                <a:latin typeface="Calibri" panose="020F0502020204030204" pitchFamily="34" charset="0"/>
              </a:rPr>
              <a:t>No-one can see but everyone’s dreaming, </a:t>
            </a:r>
          </a:p>
          <a:p>
            <a:r>
              <a:rPr lang="en-GB" dirty="0">
                <a:latin typeface="Calibri" panose="020F0502020204030204" pitchFamily="34" charset="0"/>
              </a:rPr>
              <a:t>Thoughts of the secrets inside. </a:t>
            </a: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b="1" dirty="0" smtClean="0">
                <a:latin typeface="Calibri" panose="020F0502020204030204" pitchFamily="34" charset="0"/>
              </a:rPr>
              <a:t>2 Bars</a:t>
            </a:r>
            <a:endParaRPr lang="en-GB" b="1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Night before Christmas – the world is at home, </a:t>
            </a:r>
          </a:p>
          <a:p>
            <a:r>
              <a:rPr lang="en-GB" dirty="0">
                <a:latin typeface="Calibri" panose="020F0502020204030204" pitchFamily="34" charset="0"/>
              </a:rPr>
              <a:t>This day is over and done. </a:t>
            </a:r>
          </a:p>
          <a:p>
            <a:r>
              <a:rPr lang="en-GB" dirty="0">
                <a:latin typeface="Calibri" panose="020F0502020204030204" pitchFamily="34" charset="0"/>
              </a:rPr>
              <a:t>Treasure the moment when everything’s still, </a:t>
            </a:r>
          </a:p>
          <a:p>
            <a:r>
              <a:rPr lang="en-GB" dirty="0">
                <a:latin typeface="Calibri" panose="020F0502020204030204" pitchFamily="34" charset="0"/>
              </a:rPr>
              <a:t>Soon Christmas morning will come.</a:t>
            </a:r>
          </a:p>
        </p:txBody>
      </p:sp>
      <p:pic>
        <p:nvPicPr>
          <p:cNvPr id="3" name="Picture 4" descr="C:\Users\CPage\AppData\Local\Microsoft\Windows\Temporary Internet Files\Content.IE5\M109HGBG\8257830167_3b7e43b44e_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2952328" cy="19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31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0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</a:rPr>
              <a:t>8 Bars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All </a:t>
            </a:r>
            <a:r>
              <a:rPr lang="en-GB" dirty="0">
                <a:latin typeface="Calibri" panose="020F0502020204030204" pitchFamily="34" charset="0"/>
              </a:rPr>
              <a:t>through the house a slumber is falling, </a:t>
            </a:r>
          </a:p>
          <a:p>
            <a:r>
              <a:rPr lang="en-GB" dirty="0">
                <a:latin typeface="Calibri" panose="020F0502020204030204" pitchFamily="34" charset="0"/>
              </a:rPr>
              <a:t>Settle you down to sleep. </a:t>
            </a:r>
          </a:p>
          <a:p>
            <a:r>
              <a:rPr lang="en-GB" dirty="0">
                <a:latin typeface="Calibri" panose="020F0502020204030204" pitchFamily="34" charset="0"/>
              </a:rPr>
              <a:t>No need to frown, it soon will be morning, </a:t>
            </a:r>
          </a:p>
          <a:p>
            <a:r>
              <a:rPr lang="en-GB" dirty="0">
                <a:latin typeface="Calibri" panose="020F0502020204030204" pitchFamily="34" charset="0"/>
              </a:rPr>
              <a:t>All your surprises will keep. </a:t>
            </a: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b="1" dirty="0" smtClean="0">
                <a:latin typeface="Calibri" panose="020F0502020204030204" pitchFamily="34" charset="0"/>
              </a:rPr>
              <a:t>2 Bars</a:t>
            </a:r>
            <a:endParaRPr lang="en-GB" b="1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Night before Christmas – the world is at home, </a:t>
            </a:r>
          </a:p>
          <a:p>
            <a:r>
              <a:rPr lang="en-GB" dirty="0">
                <a:latin typeface="Calibri" panose="020F0502020204030204" pitchFamily="34" charset="0"/>
              </a:rPr>
              <a:t>This day is over and done. </a:t>
            </a:r>
          </a:p>
          <a:p>
            <a:r>
              <a:rPr lang="en-GB" dirty="0">
                <a:latin typeface="Calibri" panose="020F0502020204030204" pitchFamily="34" charset="0"/>
              </a:rPr>
              <a:t>Treasure the moment when everything’s still, </a:t>
            </a:r>
          </a:p>
          <a:p>
            <a:r>
              <a:rPr lang="en-GB" dirty="0">
                <a:latin typeface="Calibri" panose="020F0502020204030204" pitchFamily="34" charset="0"/>
              </a:rPr>
              <a:t>Soon Christmas morning will come. </a:t>
            </a: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b="1" dirty="0" smtClean="0">
                <a:latin typeface="Calibri" panose="020F0502020204030204" pitchFamily="34" charset="0"/>
              </a:rPr>
              <a:t>2 Bars</a:t>
            </a:r>
            <a:endParaRPr lang="en-GB" b="1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Night before Christmas – the world is at home, </a:t>
            </a:r>
          </a:p>
          <a:p>
            <a:r>
              <a:rPr lang="en-GB" dirty="0">
                <a:latin typeface="Calibri" panose="020F0502020204030204" pitchFamily="34" charset="0"/>
              </a:rPr>
              <a:t>This day is over and done. </a:t>
            </a:r>
          </a:p>
          <a:p>
            <a:r>
              <a:rPr lang="en-GB" dirty="0">
                <a:latin typeface="Calibri" panose="020F0502020204030204" pitchFamily="34" charset="0"/>
              </a:rPr>
              <a:t>Treasure the moment when everything’s still, </a:t>
            </a:r>
          </a:p>
          <a:p>
            <a:r>
              <a:rPr lang="en-GB" dirty="0">
                <a:latin typeface="Calibri" panose="020F0502020204030204" pitchFamily="34" charset="0"/>
              </a:rPr>
              <a:t>Soon Christmas morning will come.</a:t>
            </a:r>
          </a:p>
        </p:txBody>
      </p:sp>
      <p:pic>
        <p:nvPicPr>
          <p:cNvPr id="3" name="Picture 4" descr="C:\Users\CPage\AppData\Local\Microsoft\Windows\Temporary Internet Files\Content.IE5\M109HGBG\8257830167_3b7e43b44e_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2952328" cy="19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12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7667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  <a:p>
            <a:pPr algn="ctr"/>
            <a:r>
              <a:rPr lang="en-GB" b="1" u="sng" dirty="0" smtClean="0"/>
              <a:t>Blessing</a:t>
            </a:r>
            <a:endParaRPr lang="en-GB" b="1" u="sng" dirty="0"/>
          </a:p>
          <a:p>
            <a:endParaRPr lang="en-GB" dirty="0"/>
          </a:p>
        </p:txBody>
      </p:sp>
      <p:pic>
        <p:nvPicPr>
          <p:cNvPr id="8195" name="Picture 3" descr="C:\Users\CPage\AppData\Local\Microsoft\Windows\Temporary Internet Files\Content.IE5\M109HGBG\1st-ste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94491"/>
            <a:ext cx="4572000" cy="34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74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840" y="872716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Once in Royal David’s City </a:t>
            </a:r>
          </a:p>
          <a:p>
            <a:pPr algn="ctr"/>
            <a:r>
              <a:rPr lang="en-GB" b="1" dirty="0" smtClean="0">
                <a:latin typeface="Calibri" panose="020F0502020204030204" pitchFamily="34" charset="0"/>
              </a:rPr>
              <a:t>4 Bars (Slow)</a:t>
            </a:r>
          </a:p>
          <a:p>
            <a:pPr algn="ctr"/>
            <a:r>
              <a:rPr lang="en-GB" b="1" dirty="0">
                <a:latin typeface="Calibri" panose="020F0502020204030204" pitchFamily="34" charset="0"/>
              </a:rPr>
              <a:t> 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GB" dirty="0">
                <a:latin typeface="Calibri" panose="020F0502020204030204" pitchFamily="34" charset="0"/>
              </a:rPr>
              <a:t>Once in Royal David's City,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Stood a lowly cattle shed,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Where a mother laid her Baby,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In a manger for His bed.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Mary was that mother mild,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Jesus Christ her little child</a:t>
            </a:r>
            <a:r>
              <a:rPr lang="en-GB" dirty="0" smtClean="0">
                <a:latin typeface="Calibri" panose="020F0502020204030204" pitchFamily="34" charset="0"/>
              </a:rPr>
              <a:t>.</a:t>
            </a:r>
          </a:p>
          <a:p>
            <a:pPr algn="ctr"/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GB" dirty="0">
                <a:latin typeface="Calibri" panose="020F0502020204030204" pitchFamily="34" charset="0"/>
              </a:rPr>
              <a:t> </a:t>
            </a:r>
            <a:r>
              <a:rPr lang="en-GB" dirty="0" smtClean="0">
                <a:latin typeface="Calibri" panose="020F0502020204030204" pitchFamily="34" charset="0"/>
              </a:rPr>
              <a:t>(Straight in)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GB" dirty="0" smtClean="0">
                <a:latin typeface="Calibri" panose="020F0502020204030204" pitchFamily="34" charset="0"/>
              </a:rPr>
              <a:t>He </a:t>
            </a:r>
            <a:r>
              <a:rPr lang="en-GB" dirty="0">
                <a:latin typeface="Calibri" panose="020F0502020204030204" pitchFamily="34" charset="0"/>
              </a:rPr>
              <a:t>came down to earth from heaven,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Who is God and Lord of all,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And His shelter was a stable,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And His cradle was a stall: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With the poor and mean and lowly,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Lived on earth our Saviour holy.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188640"/>
            <a:ext cx="2195227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3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33265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(Straight in)</a:t>
            </a:r>
          </a:p>
          <a:p>
            <a:pPr algn="ctr"/>
            <a:r>
              <a:rPr lang="en-GB" dirty="0" smtClean="0">
                <a:latin typeface="Calibri" panose="020F0502020204030204" pitchFamily="34" charset="0"/>
              </a:rPr>
              <a:t>And </a:t>
            </a:r>
            <a:r>
              <a:rPr lang="en-GB" dirty="0">
                <a:latin typeface="Calibri" panose="020F0502020204030204" pitchFamily="34" charset="0"/>
              </a:rPr>
              <a:t>through all His wondrous childhood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He would honour and obey,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Love and watch the lowly mother,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In whose gentle arms He lay.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Christian children all should be,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Kind, obedient, good as He.</a:t>
            </a:r>
          </a:p>
          <a:p>
            <a:pPr algn="ctr"/>
            <a:endParaRPr lang="en-GB" dirty="0" smtClean="0">
              <a:latin typeface="Calibri" panose="020F0502020204030204" pitchFamily="34" charset="0"/>
            </a:endParaRPr>
          </a:p>
          <a:p>
            <a:pPr algn="ctr"/>
            <a:r>
              <a:rPr lang="en-GB" dirty="0">
                <a:latin typeface="Calibri" panose="020F0502020204030204" pitchFamily="34" charset="0"/>
              </a:rPr>
              <a:t>(Straight in</a:t>
            </a:r>
            <a:r>
              <a:rPr lang="en-GB" dirty="0" smtClean="0">
                <a:latin typeface="Calibri" panose="020F0502020204030204" pitchFamily="34" charset="0"/>
              </a:rPr>
              <a:t>)</a:t>
            </a:r>
            <a:r>
              <a:rPr lang="en-GB" dirty="0"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GB" dirty="0" smtClean="0">
                <a:latin typeface="Calibri" panose="020F0502020204030204" pitchFamily="34" charset="0"/>
              </a:rPr>
              <a:t>Once </a:t>
            </a:r>
            <a:r>
              <a:rPr lang="en-GB" dirty="0">
                <a:latin typeface="Calibri" panose="020F0502020204030204" pitchFamily="34" charset="0"/>
              </a:rPr>
              <a:t>in Royal David's City,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Stood a lowly cattle shed,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Where a mother laid her Baby,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In a manger for His bed.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Mary was that mother mild,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Jesus Christ her little child</a:t>
            </a:r>
            <a:r>
              <a:rPr lang="en-GB" sz="2400" dirty="0"/>
              <a:t>.</a:t>
            </a:r>
          </a:p>
          <a:p>
            <a:pPr algn="ctr"/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188640"/>
            <a:ext cx="2195227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0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548680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algn="ctr"/>
            <a:r>
              <a:rPr lang="en-GB" b="1" dirty="0">
                <a:latin typeface="Calibri" panose="020F0502020204030204" pitchFamily="34" charset="0"/>
              </a:rPr>
              <a:t>Thank you for joining us for this Christingle Service and for all your donations to the Children’s Society.  We would like to wish you and your families a happy and peaceful Christmas</a:t>
            </a:r>
            <a:r>
              <a:rPr lang="en-GB" b="1" dirty="0" smtClean="0">
                <a:latin typeface="Calibri" panose="020F0502020204030204" pitchFamily="34" charset="0"/>
              </a:rPr>
              <a:t>.</a:t>
            </a:r>
          </a:p>
          <a:p>
            <a:pPr algn="ctr"/>
            <a:endParaRPr lang="en-GB" b="1" dirty="0">
              <a:latin typeface="Calibri" panose="020F0502020204030204" pitchFamily="34" charset="0"/>
            </a:endParaRPr>
          </a:p>
          <a:p>
            <a:pPr algn="ctr"/>
            <a:r>
              <a:rPr lang="en-GB" b="1" dirty="0">
                <a:latin typeface="Calibri" panose="020F0502020204030204" pitchFamily="34" charset="0"/>
              </a:rPr>
              <a:t>And the angel answered her, “The Holy Spirit will come upon you, and the power of the Most High will overshadow you; therefore the child to be born will be called holy-the Son of God.”</a:t>
            </a:r>
          </a:p>
          <a:p>
            <a:pPr algn="ctr"/>
            <a:r>
              <a:rPr lang="en-GB" b="1" dirty="0"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GB" b="1" dirty="0">
                <a:latin typeface="Calibri" panose="020F0502020204030204" pitchFamily="34" charset="0"/>
              </a:rPr>
              <a:t>Luke 1:35</a:t>
            </a:r>
          </a:p>
          <a:p>
            <a:endParaRPr lang="en-GB" dirty="0" smtClean="0">
              <a:latin typeface="Calibri" panose="020F0502020204030204" pitchFamily="34" charset="0"/>
            </a:endParaRPr>
          </a:p>
          <a:p>
            <a:pPr algn="ctr"/>
            <a:r>
              <a:rPr lang="en-GB" b="1" dirty="0" smtClean="0">
                <a:latin typeface="Calibri" panose="020F0502020204030204" pitchFamily="34" charset="0"/>
              </a:rPr>
              <a:t>At </a:t>
            </a:r>
            <a:r>
              <a:rPr lang="en-GB" b="1" dirty="0">
                <a:latin typeface="Calibri" panose="020F0502020204030204" pitchFamily="34" charset="0"/>
              </a:rPr>
              <a:t>the end of the service please can parents/carers remain seated while the children leave the Church with staff and walkers to return to school. Thank you</a:t>
            </a:r>
            <a:endParaRPr lang="en-GB" dirty="0" smtClean="0">
              <a:latin typeface="Calibri" panose="020F0502020204030204" pitchFamily="34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i="1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09" y="4566170"/>
            <a:ext cx="3024336" cy="225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8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6671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 smtClean="0">
                <a:latin typeface="Calibri" panose="020F0502020204030204" pitchFamily="34" charset="0"/>
              </a:rPr>
              <a:t>WELCOME: Introduction </a:t>
            </a:r>
            <a:r>
              <a:rPr lang="en-GB" b="1" u="sng" dirty="0">
                <a:latin typeface="Calibri" panose="020F0502020204030204" pitchFamily="34" charset="0"/>
              </a:rPr>
              <a:t>to the Christingle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GB" b="1" dirty="0" smtClean="0">
                <a:latin typeface="Calibri" panose="020F0502020204030204" pitchFamily="34" charset="0"/>
              </a:rPr>
              <a:t>Away in a Manger </a:t>
            </a:r>
          </a:p>
          <a:p>
            <a:pPr algn="ctr"/>
            <a:r>
              <a:rPr lang="en-GB" b="1" dirty="0">
                <a:latin typeface="Calibri" panose="020F0502020204030204" pitchFamily="34" charset="0"/>
              </a:rPr>
              <a:t>4</a:t>
            </a:r>
            <a:r>
              <a:rPr lang="en-GB" b="1" dirty="0" smtClean="0">
                <a:latin typeface="Calibri" panose="020F0502020204030204" pitchFamily="34" charset="0"/>
              </a:rPr>
              <a:t> Bars</a:t>
            </a:r>
          </a:p>
          <a:p>
            <a:pPr algn="ctr"/>
            <a:r>
              <a:rPr lang="en-GB" dirty="0" smtClean="0">
                <a:latin typeface="Calibri" panose="020F0502020204030204" pitchFamily="34" charset="0"/>
              </a:rPr>
              <a:t>Away </a:t>
            </a:r>
            <a:r>
              <a:rPr lang="en-GB" dirty="0">
                <a:latin typeface="Calibri" panose="020F0502020204030204" pitchFamily="34" charset="0"/>
              </a:rPr>
              <a:t>in a manger, no crib for a bed,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The little Lord Jesus laid down his sweet head.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The stars in the bright sky looked down where he lay,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The little Lord Jesus asleep on the hay.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 </a:t>
            </a:r>
            <a:r>
              <a:rPr lang="en-GB" b="1" dirty="0" smtClean="0">
                <a:latin typeface="Calibri" panose="020F0502020204030204" pitchFamily="34" charset="0"/>
              </a:rPr>
              <a:t>2 bars</a:t>
            </a:r>
            <a:endParaRPr lang="en-GB" b="1" dirty="0">
              <a:latin typeface="Calibri" panose="020F0502020204030204" pitchFamily="34" charset="0"/>
            </a:endParaRPr>
          </a:p>
          <a:p>
            <a:pPr algn="ctr"/>
            <a:r>
              <a:rPr lang="en-GB" dirty="0">
                <a:latin typeface="Calibri" panose="020F0502020204030204" pitchFamily="34" charset="0"/>
              </a:rPr>
              <a:t> </a:t>
            </a:r>
            <a:r>
              <a:rPr lang="en-GB" dirty="0" smtClean="0">
                <a:latin typeface="Calibri" panose="020F0502020204030204" pitchFamily="34" charset="0"/>
              </a:rPr>
              <a:t>The </a:t>
            </a:r>
            <a:r>
              <a:rPr lang="en-GB" dirty="0">
                <a:latin typeface="Calibri" panose="020F0502020204030204" pitchFamily="34" charset="0"/>
              </a:rPr>
              <a:t>cattle are lowing, the baby awakes,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But little Lord Jesus no crying he makes,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I love thee, Lord Jesus! Look down from the sky,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And stay by my side until morning is nigh.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 </a:t>
            </a:r>
            <a:r>
              <a:rPr lang="en-GB" b="1" dirty="0" smtClean="0">
                <a:latin typeface="Calibri" panose="020F0502020204030204" pitchFamily="34" charset="0"/>
              </a:rPr>
              <a:t>2 Bars</a:t>
            </a:r>
            <a:endParaRPr lang="en-GB" b="1" dirty="0">
              <a:latin typeface="Calibri" panose="020F0502020204030204" pitchFamily="34" charset="0"/>
            </a:endParaRPr>
          </a:p>
          <a:p>
            <a:pPr algn="ctr"/>
            <a:r>
              <a:rPr lang="en-GB" dirty="0">
                <a:latin typeface="Calibri" panose="020F0502020204030204" pitchFamily="34" charset="0"/>
              </a:rPr>
              <a:t> </a:t>
            </a:r>
            <a:r>
              <a:rPr lang="en-GB" dirty="0" smtClean="0">
                <a:latin typeface="Calibri" panose="020F0502020204030204" pitchFamily="34" charset="0"/>
              </a:rPr>
              <a:t>Be </a:t>
            </a:r>
            <a:r>
              <a:rPr lang="en-GB" dirty="0">
                <a:latin typeface="Calibri" panose="020F0502020204030204" pitchFamily="34" charset="0"/>
              </a:rPr>
              <a:t>near me, Lord Jesus, I ask thee to stay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Close by me for ever, and love me I pray.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Bless all the dear children in thy tender care,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And fit us for heaven, to live with thee there</a:t>
            </a:r>
          </a:p>
        </p:txBody>
      </p:sp>
      <p:pic>
        <p:nvPicPr>
          <p:cNvPr id="2050" name="Picture 2" descr="C:\Users\CPage\AppData\Local\Microsoft\Windows\Temporary Internet Files\Content.IE5\7R2XLF9Y\merry_christma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47" y="238846"/>
            <a:ext cx="1872133" cy="105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23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1891" y="526473"/>
            <a:ext cx="62761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81891" y="526474"/>
            <a:ext cx="6276109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Year 3 and 4 Christmas Song</a:t>
            </a:r>
            <a:endParaRPr lang="en-GB" b="1" dirty="0"/>
          </a:p>
          <a:p>
            <a:r>
              <a:rPr lang="en-GB" u="sng" dirty="0">
                <a:latin typeface="Calibri" panose="020F0502020204030204" pitchFamily="34" charset="0"/>
              </a:rPr>
              <a:t>The Christingle Song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 </a:t>
            </a:r>
          </a:p>
          <a:p>
            <a:r>
              <a:rPr lang="en-GB" dirty="0">
                <a:latin typeface="Calibri" panose="020F0502020204030204" pitchFamily="34" charset="0"/>
              </a:rPr>
              <a:t>It’s rounded like an orange</a:t>
            </a:r>
          </a:p>
          <a:p>
            <a:r>
              <a:rPr lang="en-GB" dirty="0">
                <a:latin typeface="Calibri" panose="020F0502020204030204" pitchFamily="34" charset="0"/>
              </a:rPr>
              <a:t>This Earth on which we stand</a:t>
            </a:r>
          </a:p>
          <a:p>
            <a:r>
              <a:rPr lang="en-GB" dirty="0">
                <a:latin typeface="Calibri" panose="020F0502020204030204" pitchFamily="34" charset="0"/>
              </a:rPr>
              <a:t>And we praise the God who holds it</a:t>
            </a:r>
          </a:p>
          <a:p>
            <a:r>
              <a:rPr lang="en-GB" dirty="0">
                <a:latin typeface="Calibri" panose="020F0502020204030204" pitchFamily="34" charset="0"/>
              </a:rPr>
              <a:t>In the hollow of his </a:t>
            </a:r>
            <a:r>
              <a:rPr lang="en-GB" dirty="0" smtClean="0">
                <a:latin typeface="Calibri" panose="020F0502020204030204" pitchFamily="34" charset="0"/>
              </a:rPr>
              <a:t>hand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</a:rPr>
              <a:t>- And father we must thank you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</a:rPr>
              <a:t>For all that you have done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</a:rPr>
              <a:t>And for all that you have given us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</a:rPr>
              <a:t>Through the coming of your Son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</a:rPr>
              <a:t> 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A candle burning brightly</a:t>
            </a:r>
          </a:p>
          <a:p>
            <a:r>
              <a:rPr lang="en-GB" dirty="0">
                <a:latin typeface="Calibri" panose="020F0502020204030204" pitchFamily="34" charset="0"/>
              </a:rPr>
              <a:t>Can cheer the darkest night</a:t>
            </a:r>
          </a:p>
          <a:p>
            <a:r>
              <a:rPr lang="en-GB" dirty="0">
                <a:latin typeface="Calibri" panose="020F0502020204030204" pitchFamily="34" charset="0"/>
              </a:rPr>
              <a:t>And these candles tell how Jesus</a:t>
            </a:r>
          </a:p>
          <a:p>
            <a:r>
              <a:rPr lang="en-GB" dirty="0">
                <a:latin typeface="Calibri" panose="020F0502020204030204" pitchFamily="34" charset="0"/>
              </a:rPr>
              <a:t>Came to bring a dark world </a:t>
            </a:r>
            <a:r>
              <a:rPr lang="en-GB" dirty="0" smtClean="0">
                <a:latin typeface="Calibri" panose="020F0502020204030204" pitchFamily="34" charset="0"/>
              </a:rPr>
              <a:t>light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</a:rPr>
              <a:t>- And father we must thank you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</a:rPr>
              <a:t>For all that you have done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</a:rPr>
              <a:t>And for all that you have given us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</a:rPr>
              <a:t>Through the coming of your Son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i="1" dirty="0"/>
              <a:t> </a:t>
            </a:r>
            <a:endParaRPr lang="en-GB" dirty="0"/>
          </a:p>
          <a:p>
            <a:r>
              <a:rPr lang="en-GB" b="1" dirty="0" smtClean="0"/>
              <a:t> 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33513"/>
            <a:ext cx="32099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29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3265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The ribbon round the orange</a:t>
            </a:r>
          </a:p>
          <a:p>
            <a:r>
              <a:rPr lang="en-GB" dirty="0">
                <a:latin typeface="Calibri" panose="020F0502020204030204" pitchFamily="34" charset="0"/>
              </a:rPr>
              <a:t>Reminds us of the cost</a:t>
            </a:r>
          </a:p>
          <a:p>
            <a:r>
              <a:rPr lang="en-GB" dirty="0">
                <a:latin typeface="Calibri" panose="020F0502020204030204" pitchFamily="34" charset="0"/>
              </a:rPr>
              <a:t>How the shepherd strong and gentle</a:t>
            </a:r>
          </a:p>
          <a:p>
            <a:r>
              <a:rPr lang="en-GB" dirty="0">
                <a:latin typeface="Calibri" panose="020F0502020204030204" pitchFamily="34" charset="0"/>
              </a:rPr>
              <a:t>Gave his life to save the </a:t>
            </a:r>
            <a:r>
              <a:rPr lang="en-GB" dirty="0" smtClean="0">
                <a:latin typeface="Calibri" panose="020F0502020204030204" pitchFamily="34" charset="0"/>
              </a:rPr>
              <a:t>lost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</a:rPr>
              <a:t>- And father we must thank you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</a:rPr>
              <a:t>For all that you have done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</a:rPr>
              <a:t>And for all that you have given us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</a:rPr>
              <a:t>Through the coming of your </a:t>
            </a:r>
            <a:r>
              <a:rPr lang="en-GB" i="1" dirty="0" smtClean="0">
                <a:latin typeface="Calibri" panose="020F0502020204030204" pitchFamily="34" charset="0"/>
              </a:rPr>
              <a:t>Son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 </a:t>
            </a:r>
          </a:p>
          <a:p>
            <a:r>
              <a:rPr lang="en-GB" dirty="0">
                <a:latin typeface="Calibri" panose="020F0502020204030204" pitchFamily="34" charset="0"/>
              </a:rPr>
              <a:t>Four seasons with their harvest </a:t>
            </a:r>
          </a:p>
          <a:p>
            <a:r>
              <a:rPr lang="en-GB" dirty="0">
                <a:latin typeface="Calibri" panose="020F0502020204030204" pitchFamily="34" charset="0"/>
              </a:rPr>
              <a:t>Supply the food we need</a:t>
            </a:r>
          </a:p>
          <a:p>
            <a:r>
              <a:rPr lang="en-GB" dirty="0">
                <a:latin typeface="Calibri" panose="020F0502020204030204" pitchFamily="34" charset="0"/>
              </a:rPr>
              <a:t>And the spirit gives a harvest</a:t>
            </a:r>
          </a:p>
          <a:p>
            <a:r>
              <a:rPr lang="en-GB" dirty="0">
                <a:latin typeface="Calibri" panose="020F0502020204030204" pitchFamily="34" charset="0"/>
              </a:rPr>
              <a:t>That can make us rich </a:t>
            </a:r>
            <a:r>
              <a:rPr lang="en-GB" dirty="0" smtClean="0">
                <a:latin typeface="Calibri" panose="020F0502020204030204" pitchFamily="34" charset="0"/>
              </a:rPr>
              <a:t>indeed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</a:rPr>
              <a:t>- And father we must thank you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</a:rPr>
              <a:t>For all that you have done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</a:rPr>
              <a:t>And for all that you have given us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</a:rPr>
              <a:t>Through the coming of your Son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i="1" dirty="0"/>
              <a:t> 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33513"/>
            <a:ext cx="32099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33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7667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We </a:t>
            </a:r>
            <a:r>
              <a:rPr lang="en-GB" dirty="0"/>
              <a:t>come with our Christingles</a:t>
            </a:r>
          </a:p>
          <a:p>
            <a:r>
              <a:rPr lang="en-GB" dirty="0"/>
              <a:t>To tell of Jesus’ birth</a:t>
            </a:r>
          </a:p>
          <a:p>
            <a:r>
              <a:rPr lang="en-GB" dirty="0"/>
              <a:t>And we praise the God who blessed us</a:t>
            </a:r>
          </a:p>
          <a:p>
            <a:r>
              <a:rPr lang="en-GB" dirty="0"/>
              <a:t>By His coming to this </a:t>
            </a:r>
            <a:r>
              <a:rPr lang="en-GB" dirty="0" smtClean="0"/>
              <a:t>Earth</a:t>
            </a:r>
          </a:p>
          <a:p>
            <a:endParaRPr lang="en-GB" dirty="0"/>
          </a:p>
          <a:p>
            <a:r>
              <a:rPr lang="en-GB" i="1" dirty="0"/>
              <a:t>- And father we must thank you</a:t>
            </a:r>
            <a:endParaRPr lang="en-GB" dirty="0"/>
          </a:p>
          <a:p>
            <a:r>
              <a:rPr lang="en-GB" i="1" dirty="0"/>
              <a:t>For all that you have done</a:t>
            </a:r>
            <a:endParaRPr lang="en-GB" dirty="0"/>
          </a:p>
          <a:p>
            <a:r>
              <a:rPr lang="en-GB" i="1" dirty="0"/>
              <a:t>And for all that you have given us</a:t>
            </a:r>
            <a:endParaRPr lang="en-GB" dirty="0"/>
          </a:p>
          <a:p>
            <a:r>
              <a:rPr lang="en-GB" i="1" dirty="0"/>
              <a:t>Through the coming of your Son</a:t>
            </a:r>
            <a:r>
              <a:rPr lang="en-GB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2099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33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9672" y="908720"/>
            <a:ext cx="627610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Midnight </a:t>
            </a:r>
            <a:endParaRPr lang="en-GB" dirty="0" smtClean="0"/>
          </a:p>
          <a:p>
            <a:pPr algn="ctr"/>
            <a:r>
              <a:rPr lang="en-GB" u="sng" dirty="0" smtClean="0"/>
              <a:t>4 Bars</a:t>
            </a:r>
            <a:endParaRPr lang="en-GB" u="sng" dirty="0"/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Midnight </a:t>
            </a:r>
            <a:r>
              <a:rPr lang="en-US" dirty="0">
                <a:latin typeface="Calibri" panose="020F0502020204030204" pitchFamily="34" charset="0"/>
              </a:rPr>
              <a:t>– there’s the strangest feeling in the air tonight,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There’s something going on but I can’t make it out,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I wonder what it’s all about?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 </a:t>
            </a:r>
            <a:r>
              <a:rPr lang="en-US" b="1" dirty="0" smtClean="0">
                <a:latin typeface="Calibri" panose="020F0502020204030204" pitchFamily="34" charset="0"/>
              </a:rPr>
              <a:t>2 Bars</a:t>
            </a:r>
            <a:endParaRPr lang="en-GB" b="1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Starlight – breaking through the darkness in the dead of night,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Illuminates the path that takes you out of sight,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And all the way to Bethlehem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en-GB" b="1" dirty="0" smtClean="0">
                <a:latin typeface="Calibri" panose="020F0502020204030204" pitchFamily="34" charset="0"/>
              </a:rPr>
              <a:t>2 Bars</a:t>
            </a:r>
            <a:r>
              <a:rPr lang="en-US" b="1" dirty="0">
                <a:latin typeface="Calibri" panose="020F0502020204030204" pitchFamily="34" charset="0"/>
              </a:rPr>
              <a:t> </a:t>
            </a:r>
            <a:endParaRPr lang="en-GB" b="1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Tonight’s events were planned in Heaven,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The greatest story ever penned.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Heaven and </a:t>
            </a:r>
            <a:r>
              <a:rPr lang="en-US" dirty="0" smtClean="0">
                <a:latin typeface="Calibri" panose="020F0502020204030204" pitchFamily="34" charset="0"/>
              </a:rPr>
              <a:t>Earth </a:t>
            </a:r>
            <a:r>
              <a:rPr lang="en-US" dirty="0">
                <a:latin typeface="Calibri" panose="020F0502020204030204" pitchFamily="34" charset="0"/>
              </a:rPr>
              <a:t>have come together,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And life has come to Bethlehem.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sz="2400" dirty="0"/>
              <a:t> 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683568" y="3573016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3079" name="Picture 7" descr="C:\Users\CPage\AppData\Local\Microsoft\Windows\Temporary Internet Files\Content.IE5\M109HGBG\shooting-star-14772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56499">
            <a:off x="7383849" y="515543"/>
            <a:ext cx="2038314" cy="151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CPage\AppData\Local\Microsoft\Windows\Temporary Internet Files\Content.IE5\M109HGBG\shooting-star-147722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8671">
            <a:off x="-56502" y="4156434"/>
            <a:ext cx="2176210" cy="16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02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1112560"/>
            <a:ext cx="741682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4 Bars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Angels </a:t>
            </a:r>
            <a:r>
              <a:rPr lang="en-US" dirty="0">
                <a:latin typeface="Calibri" panose="020F0502020204030204" pitchFamily="34" charset="0"/>
              </a:rPr>
              <a:t>taking care of things that only they can do,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Are waiting in the wings to bring the joyful news,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It’s going to turn the world around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en-US" b="1" dirty="0" smtClean="0">
                <a:latin typeface="Calibri" panose="020F0502020204030204" pitchFamily="34" charset="0"/>
              </a:rPr>
              <a:t>2 Bars</a:t>
            </a:r>
          </a:p>
          <a:p>
            <a:pPr algn="ctr"/>
            <a:r>
              <a:rPr lang="en-US" dirty="0">
                <a:latin typeface="Calibri" panose="020F0502020204030204" pitchFamily="34" charset="0"/>
              </a:rPr>
              <a:t>Strangers – having made arrangements for a night or two,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Have found accommodation in the crowded rooms.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The house is packed in Bethlehem.</a:t>
            </a:r>
          </a:p>
          <a:p>
            <a:pPr algn="ctr"/>
            <a:r>
              <a:rPr lang="en-US" b="1" dirty="0">
                <a:latin typeface="Calibri" panose="020F0502020204030204" pitchFamily="34" charset="0"/>
              </a:rPr>
              <a:t>2 </a:t>
            </a:r>
            <a:r>
              <a:rPr lang="en-US" b="1" dirty="0" smtClean="0">
                <a:latin typeface="Calibri" panose="020F0502020204030204" pitchFamily="34" charset="0"/>
              </a:rPr>
              <a:t>Bars</a:t>
            </a:r>
            <a:endParaRPr lang="en-US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Tonight’s events were planned in Heaven,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The greatest story ever penned.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Heaven and earth have come together,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And life has come to Bethlehem.</a:t>
            </a:r>
          </a:p>
          <a:p>
            <a:pPr algn="ctr"/>
            <a:endParaRPr lang="en-US" sz="1600" dirty="0"/>
          </a:p>
          <a:p>
            <a:pPr algn="ctr"/>
            <a:endParaRPr lang="en-GB" sz="1600" dirty="0"/>
          </a:p>
          <a:p>
            <a:r>
              <a:rPr lang="en-US" sz="1600" dirty="0"/>
              <a:t>   </a:t>
            </a:r>
            <a:endParaRPr lang="en-GB" sz="1600" dirty="0"/>
          </a:p>
        </p:txBody>
      </p:sp>
      <p:pic>
        <p:nvPicPr>
          <p:cNvPr id="4100" name="Picture 4" descr="C:\Users\CPage\AppData\Local\Microsoft\Windows\Temporary Internet Files\Content.IE5\7R2XLF9Y\christmas-angel-1881595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656184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73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CPage\AppData\Local\Microsoft\Windows\Temporary Internet Files\Content.IE5\M109HGBG\the-three-magi-16063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797" y="5157192"/>
            <a:ext cx="2592288" cy="147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0968" y="692696"/>
            <a:ext cx="734481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4 Bars</a:t>
            </a:r>
            <a:endParaRPr lang="en-US" b="1" dirty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Shepherds </a:t>
            </a:r>
            <a:r>
              <a:rPr lang="en-US" dirty="0">
                <a:latin typeface="Calibri" panose="020F0502020204030204" pitchFamily="34" charset="0"/>
              </a:rPr>
              <a:t>– minding their own business looking after things,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Are startled by an unexpected happening,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As angel choirs appear to them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en-GB" b="1" dirty="0" smtClean="0">
                <a:latin typeface="Calibri" panose="020F0502020204030204" pitchFamily="34" charset="0"/>
              </a:rPr>
              <a:t>2 Bars</a:t>
            </a:r>
            <a:endParaRPr lang="en-GB" b="1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Wise men – taking charts and telescopes and compasses,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Investigate the star that takes them traveling,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Until they come to Bethlehem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en-GB" b="1" dirty="0">
                <a:latin typeface="Calibri" panose="020F0502020204030204" pitchFamily="34" charset="0"/>
              </a:rPr>
              <a:t>2 </a:t>
            </a:r>
            <a:r>
              <a:rPr lang="en-GB" b="1" dirty="0" smtClean="0">
                <a:latin typeface="Calibri" panose="020F0502020204030204" pitchFamily="34" charset="0"/>
              </a:rPr>
              <a:t>Bars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Tonight’s events were planned in Heaven,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The greatest story ever penned.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Heaven and earth have come together,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And life has come to Bethlehem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en-GB" b="1" dirty="0">
                <a:latin typeface="Calibri" panose="020F0502020204030204" pitchFamily="34" charset="0"/>
              </a:rPr>
              <a:t>2 </a:t>
            </a:r>
            <a:r>
              <a:rPr lang="en-GB" b="1" dirty="0" smtClean="0">
                <a:latin typeface="Calibri" panose="020F0502020204030204" pitchFamily="34" charset="0"/>
              </a:rPr>
              <a:t>Bars</a:t>
            </a:r>
            <a:endParaRPr lang="en-US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Tonight’s events were planned in Heaven,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The greatest story ever penned.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Heaven and earth have come together,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And life has come to Bethlehem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en-US" b="1" dirty="0" smtClean="0">
                <a:latin typeface="Calibri" panose="020F0502020204030204" pitchFamily="34" charset="0"/>
              </a:rPr>
              <a:t>2 Bars</a:t>
            </a:r>
          </a:p>
          <a:p>
            <a:pPr algn="ctr"/>
            <a:r>
              <a:rPr lang="en-US" dirty="0">
                <a:latin typeface="Calibri" panose="020F0502020204030204" pitchFamily="34" charset="0"/>
              </a:rPr>
              <a:t>And life has come to Bethlehem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Yeah!</a:t>
            </a:r>
            <a:endParaRPr lang="en-US" dirty="0">
              <a:latin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5122" name="Picture 2" descr="C:\Users\CPage\AppData\Local\Microsoft\Windows\Temporary Internet Files\Content.IE5\M109HGBG\shepherd-sheep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715" y="476672"/>
            <a:ext cx="1651370" cy="169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3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1229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Year 5 Readings 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37965"/>
            <a:ext cx="5049775" cy="314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1408</TotalTime>
  <Words>826</Words>
  <Application>Microsoft Office PowerPoint</Application>
  <PresentationFormat>On-screen Show (4:3)</PresentationFormat>
  <Paragraphs>246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Goodchild</dc:creator>
  <cp:lastModifiedBy>Sarah Raciti</cp:lastModifiedBy>
  <cp:revision>92</cp:revision>
  <cp:lastPrinted>2019-12-12T11:45:34Z</cp:lastPrinted>
  <dcterms:created xsi:type="dcterms:W3CDTF">2013-12-05T11:25:30Z</dcterms:created>
  <dcterms:modified xsi:type="dcterms:W3CDTF">2019-12-19T11:17:52Z</dcterms:modified>
</cp:coreProperties>
</file>