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26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19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40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9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04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6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9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32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19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62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58D1D-81F3-4B1B-9668-C1082BE34A7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68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94" y="309490"/>
            <a:ext cx="3513512" cy="2635134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78" y="267926"/>
            <a:ext cx="3524597" cy="264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nvander%40htprimary.co.uk/service.svc/s/GetAttachmentThumbnail?id=AAMkAGUzZTM0MzdjLWM3NzQtNDg4OC05ZmY4LWI2Mjg2ZDIyYTU4MgBGAAAAAACcvH7K7VUERKMb6FMdhcvcBwAi2tJ2HBhcTq89HGgxMMd%2BAAKgJ6PCAAAi2tJ2HBhcTq89HGgxMMd%2BAASh1F%2FQAAABEgAQAN2OkYGSED9OtDqZD8q8tzU%3D&amp;thumbnailType=2&amp;token=eyJhbGciOiJSUzI1NiIsImtpZCI6IkZBRDY1NDI2MkM2QUYyOTYxQUExRThDQUI3OEZGMUIyNzBFNzA3RTkiLCJ0eXAiOiJKV1QiLCJ4NXQiOiItdFpVSml4cThwWWFvZWpLdDRfeHNuRG5CLWsifQ.eyJvcmlnaW4iOiJodHRwczovL291dGxvb2sub2ZmaWNlLmNvbSIsInVjIjoiY2MwNDRiNzliYjBiNDkxNWFkYzZmOGQyNDkyODFjM2QiLCJzaWduaW5fc3RhdGUiOiJbXCJrbXNpXCJdIiwidmVyIjoiRXhjaGFuZ2UuQ2FsbGJhY2suVjEiLCJhcHBjdHhzZW5kZXIiOiJPd2FEb3dubG9hZEA2NzU0ODI1OS1jYTYxLTQ0ZjktYWViMi1iMzc1NTUyNmFhOWQiLCJpc3NyaW5nIjoiV1ciLCJhcHBjdHgiOiJ7XCJtc2V4Y2hwcm90XCI6XCJvd2FcIixcInB1aWRcIjpcIjExNTM3NjU5MzIyMDk0NDM5MDhcIixcInNjb3BlXCI6XCJPd2FEb3dubG9hZFwiLFwib2lkXCI6XCIxMmUwZmE1ZC0wNTliLTRjNmEtODNlYi0xNGIxZDU5OTU1NTNcIixcInByaW1hcnlzaWRcIjpcIlMtMS01LTIxLTE4MDkwNTI1NC0zOTMzMDEzNzgzLTI2NTQ3ODUyOS0xMzg1MjY0N1wifSIsIm5iZiI6MTY0NDUxMDY4MiwiZXhwIjoxNjQ0NTExMjgyLCJpc3MiOiIwMDAwMDAwMi0wMDAwLTBmZjEtY2UwMC0wMDAwMDAwMDAwMDBANjc1NDgyNTktY2E2MS00NGY5LWFlYjItYjM3NTU1MjZhYTlkIiwiYXVkIjoiMDAwMDAwMDItMDAwMC0wZmYxLWNlMDAtMDAwMDAwMDAwMDAwL2F0dGFjaG1lbnRzLm9mZmljZS5uZXRANjc1NDgyNTktY2E2MS00NGY5LWFlYjItYjM3NTU1MjZhYTlkIiwiaGFwcCI6Im93YSJ9.a2Zl1uwRyzM9o_5xYTQlVHaTruMWsvtgI29XxH8INpxPGJubJOQgowWZo_1A0kwp5q9uX4SkEul6EteBuZiZ3W6omYmOksuiM10HyLUVN2RMYGy6Stp_j9c9c3iafuH_hc-4Ig382eaKLOHRLNL-6fSpCZFBWbxS9Ga-5DrEHJvcUl_IoZJRbDI9YgqBywX_TxOdFgRxUuFu2qwT7VA8dWi1bCSAbJi6n4D69s8ZMZTkb6-BUzg-PnF7ggp3K5m6ZDRZKuagoiXkhcmYki-xft2c6yyLRBJUXDSmab54gBDUW72T3tdL1TXGkjzdqIHeREC0ke7bQIkr5Sq9Z8QLNg&amp;X-OWA-CANARY=OO70tG9wXkG3ry-71RH50DDKf2Sz7NkYrNf6VowKJcVc9AXwhjqJg0x2bWFduOqhiItTfAf4xj4.&amp;owa=outlook.office.com&amp;scriptVer=20220121003.06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1" y="3390869"/>
            <a:ext cx="3646094" cy="27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" y="309490"/>
            <a:ext cx="3513512" cy="263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083" y="3986034"/>
            <a:ext cx="3589169" cy="2691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303" y="3390869"/>
            <a:ext cx="3127519" cy="493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083" y="3118981"/>
            <a:ext cx="3458950" cy="54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3120" y="3783756"/>
            <a:ext cx="3615241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092" y="2995885"/>
            <a:ext cx="3127519" cy="493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47217"/>
            <a:ext cx="3682653" cy="2761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64" y="247217"/>
            <a:ext cx="3209444" cy="2407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39089" y="721880"/>
            <a:ext cx="3797300" cy="2847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477" y="3663831"/>
            <a:ext cx="3368297" cy="2526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36" y="3609974"/>
            <a:ext cx="3822700" cy="2867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13751" y="4557610"/>
            <a:ext cx="312558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Making Boats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63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2656" y="5725378"/>
            <a:ext cx="312558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Gruffalo</a:t>
            </a:r>
            <a:r>
              <a:rPr lang="en-GB" dirty="0" smtClean="0"/>
              <a:t> Masks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45318" y="3432132"/>
            <a:ext cx="3118981" cy="7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750" y="461383"/>
            <a:ext cx="2592578" cy="229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82" y="3337078"/>
            <a:ext cx="2263655" cy="3038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1713" y="472178"/>
            <a:ext cx="312558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1 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986" y="2073243"/>
            <a:ext cx="2363684" cy="3164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687" y="313150"/>
            <a:ext cx="2363684" cy="3164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656" y="1628494"/>
            <a:ext cx="3674417" cy="27443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55488" y="5660495"/>
            <a:ext cx="312558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3D Junk Robots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666687" y="3715736"/>
            <a:ext cx="22419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Moving Pictures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1110" y="3033280"/>
            <a:ext cx="2227811" cy="37407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2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133589" y="3344449"/>
            <a:ext cx="3118981" cy="7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89" y="386003"/>
            <a:ext cx="3721100" cy="2790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16" y="3720229"/>
            <a:ext cx="3714749" cy="2786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46" y="3720229"/>
            <a:ext cx="3714749" cy="2786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11" y="313632"/>
            <a:ext cx="3594100" cy="2695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00" y="224854"/>
            <a:ext cx="3327400" cy="2495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85510" y="3240232"/>
            <a:ext cx="2227811" cy="37407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Making Puppets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50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621" y="2995599"/>
            <a:ext cx="2302626" cy="3657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3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0" y="255151"/>
            <a:ext cx="3212208" cy="2396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47" y="239153"/>
            <a:ext cx="3233650" cy="2412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32" y="255151"/>
            <a:ext cx="3407290" cy="2542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0695" y="3695178"/>
            <a:ext cx="3118981" cy="7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849964" y="2801993"/>
            <a:ext cx="2302626" cy="3657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Making sandwiches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7" y="4070958"/>
            <a:ext cx="3215015" cy="24112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83" y="4070958"/>
            <a:ext cx="3215015" cy="2411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7238" y="3669427"/>
            <a:ext cx="3162822" cy="2372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7202" y="3618152"/>
            <a:ext cx="3365484" cy="25241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9039" y="3430756"/>
            <a:ext cx="2302626" cy="3657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Making </a:t>
            </a:r>
            <a:r>
              <a:rPr lang="en-GB" smtClean="0"/>
              <a:t>pencil cases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28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9365" y="3094351"/>
            <a:ext cx="151291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4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242792" y="3732756"/>
            <a:ext cx="3118981" cy="7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352013" y="1233051"/>
            <a:ext cx="151291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Harvest soup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5116" y="711829"/>
            <a:ext cx="2709792" cy="2032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59" y="3732756"/>
            <a:ext cx="3675088" cy="2756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9" y="2525393"/>
            <a:ext cx="2681804" cy="2011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9" y="542461"/>
            <a:ext cx="2334016" cy="17505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01740" y="542461"/>
            <a:ext cx="151291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Planters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720" y="1531427"/>
            <a:ext cx="2387004" cy="17902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06" y="4090544"/>
            <a:ext cx="2718792" cy="20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9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7062" y="3183775"/>
            <a:ext cx="2069869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5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885" y="911941"/>
            <a:ext cx="3739149" cy="2804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598" y="626431"/>
            <a:ext cx="2706666" cy="203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81" y="288098"/>
            <a:ext cx="1903052" cy="2369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2903" y="4422087"/>
            <a:ext cx="2691112" cy="2010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50" y="4622104"/>
            <a:ext cx="2557482" cy="1910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6464" y="3775756"/>
            <a:ext cx="297093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Designing and making a fairground  ride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07" y="3996202"/>
            <a:ext cx="3247884" cy="243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83" y="288098"/>
            <a:ext cx="2523767" cy="1892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51565" y="2860609"/>
            <a:ext cx="297093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Bake Off Challenge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80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7763" y="2357242"/>
            <a:ext cx="191192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6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45" y="216130"/>
            <a:ext cx="2812927" cy="2101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34493" y="210101"/>
            <a:ext cx="2690503" cy="2009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504" y="2726574"/>
            <a:ext cx="2706843" cy="2021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4551" y="2981953"/>
            <a:ext cx="2005193" cy="1497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4636" y="5035463"/>
            <a:ext cx="2054372" cy="1534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8756" y="4625372"/>
            <a:ext cx="2680387" cy="20102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22" y="245736"/>
            <a:ext cx="3503168" cy="26273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99" y="3049928"/>
            <a:ext cx="2264565" cy="16984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19" y="2981953"/>
            <a:ext cx="2920405" cy="21903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71678" y="5618016"/>
            <a:ext cx="191192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Shaduff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601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41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Vander</dc:creator>
  <cp:lastModifiedBy>Nicola Vander</cp:lastModifiedBy>
  <cp:revision>20</cp:revision>
  <dcterms:created xsi:type="dcterms:W3CDTF">2022-02-10T16:41:28Z</dcterms:created>
  <dcterms:modified xsi:type="dcterms:W3CDTF">2024-07-15T12:23:47Z</dcterms:modified>
</cp:coreProperties>
</file>